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81" r:id="rId2"/>
  </p:sldMasterIdLst>
  <p:notesMasterIdLst>
    <p:notesMasterId r:id="rId41"/>
  </p:notesMasterIdLst>
  <p:handoutMasterIdLst>
    <p:handoutMasterId r:id="rId42"/>
  </p:handoutMasterIdLst>
  <p:sldIdLst>
    <p:sldId id="317" r:id="rId3"/>
    <p:sldId id="320" r:id="rId4"/>
    <p:sldId id="321" r:id="rId5"/>
    <p:sldId id="333" r:id="rId6"/>
    <p:sldId id="334" r:id="rId7"/>
    <p:sldId id="330" r:id="rId8"/>
    <p:sldId id="335" r:id="rId9"/>
    <p:sldId id="331" r:id="rId10"/>
    <p:sldId id="339" r:id="rId11"/>
    <p:sldId id="340" r:id="rId12"/>
    <p:sldId id="341" r:id="rId13"/>
    <p:sldId id="343" r:id="rId14"/>
    <p:sldId id="344" r:id="rId15"/>
    <p:sldId id="328" r:id="rId16"/>
    <p:sldId id="332" r:id="rId17"/>
    <p:sldId id="349" r:id="rId18"/>
    <p:sldId id="350" r:id="rId19"/>
    <p:sldId id="351" r:id="rId20"/>
    <p:sldId id="352" r:id="rId21"/>
    <p:sldId id="353" r:id="rId22"/>
    <p:sldId id="354" r:id="rId23"/>
    <p:sldId id="355" r:id="rId24"/>
    <p:sldId id="356" r:id="rId25"/>
    <p:sldId id="345" r:id="rId26"/>
    <p:sldId id="357" r:id="rId27"/>
    <p:sldId id="358" r:id="rId28"/>
    <p:sldId id="346" r:id="rId29"/>
    <p:sldId id="359" r:id="rId30"/>
    <p:sldId id="360" r:id="rId31"/>
    <p:sldId id="361" r:id="rId32"/>
    <p:sldId id="362" r:id="rId33"/>
    <p:sldId id="363" r:id="rId34"/>
    <p:sldId id="347" r:id="rId35"/>
    <p:sldId id="365" r:id="rId36"/>
    <p:sldId id="364" r:id="rId37"/>
    <p:sldId id="290" r:id="rId38"/>
    <p:sldId id="329" r:id="rId39"/>
    <p:sldId id="289" r:id="rId40"/>
  </p:sldIdLst>
  <p:sldSz cx="9144000" cy="5143500" type="screen16x9"/>
  <p:notesSz cx="9144000" cy="6858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6">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A007C"/>
    <a:srgbClr val="B581EF"/>
    <a:srgbClr val="9A0067"/>
    <a:srgbClr val="F0F0F0"/>
    <a:srgbClr val="F2E8FC"/>
    <a:srgbClr val="DBC1F7"/>
    <a:srgbClr val="F7C1EF"/>
    <a:srgbClr val="FF81D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09" autoAdjust="0"/>
    <p:restoredTop sz="86410" autoAdjust="0"/>
  </p:normalViewPr>
  <p:slideViewPr>
    <p:cSldViewPr showGuides="1">
      <p:cViewPr varScale="1">
        <p:scale>
          <a:sx n="109" d="100"/>
          <a:sy n="109" d="100"/>
        </p:scale>
        <p:origin x="84" y="63"/>
      </p:cViewPr>
      <p:guideLst>
        <p:guide orient="horz" pos="1236"/>
        <p:guide pos="2880"/>
      </p:guideLst>
    </p:cSldViewPr>
  </p:slideViewPr>
  <p:outlineViewPr>
    <p:cViewPr>
      <p:scale>
        <a:sx n="33" d="100"/>
        <a:sy n="33" d="100"/>
      </p:scale>
      <p:origin x="0" y="3024"/>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110" d="100"/>
          <a:sy n="110" d="100"/>
        </p:scale>
        <p:origin x="-1716" y="-84"/>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68CDAF-7DF6-4C31-9F8F-72D51D84B3D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ru-RU"/>
        </a:p>
      </dgm:t>
    </dgm:pt>
    <dgm:pt modelId="{A5903141-39AF-4B5C-9FFD-74499814DA74}">
      <dgm:prSet phldrT="[Text]" custT="1"/>
      <dgm:spPr>
        <a:solidFill>
          <a:srgbClr val="BA007C"/>
        </a:solidFill>
        <a:ln>
          <a:noFill/>
        </a:ln>
      </dgm:spPr>
      <dgm:t>
        <a:bodyPr/>
        <a:lstStyle/>
        <a:p>
          <a:r>
            <a:rPr lang="en-US" sz="1400" dirty="0" smtClean="0">
              <a:solidFill>
                <a:schemeClr val="bg1">
                  <a:lumMod val="20000"/>
                  <a:lumOff val="80000"/>
                </a:schemeClr>
              </a:solidFill>
              <a:latin typeface="Aller"/>
              <a:cs typeface="Aller"/>
            </a:rPr>
            <a:t>Project </a:t>
          </a:r>
          <a:r>
            <a:rPr lang="en-US" sz="1400" dirty="0" err="1" smtClean="0">
              <a:solidFill>
                <a:schemeClr val="bg1">
                  <a:lumMod val="20000"/>
                  <a:lumOff val="80000"/>
                </a:schemeClr>
              </a:solidFill>
              <a:latin typeface="Aller"/>
              <a:cs typeface="Aller"/>
            </a:rPr>
            <a:t>Islandwood</a:t>
          </a:r>
          <a:endParaRPr lang="ru-RU" sz="1400" dirty="0">
            <a:solidFill>
              <a:schemeClr val="bg1">
                <a:lumMod val="20000"/>
                <a:lumOff val="80000"/>
              </a:schemeClr>
            </a:solidFill>
            <a:latin typeface="Aller"/>
            <a:cs typeface="Aller"/>
          </a:endParaRPr>
        </a:p>
      </dgm:t>
    </dgm:pt>
    <dgm:pt modelId="{6657A027-8BE0-4E36-83D8-4060FAFF2919}" type="parTrans" cxnId="{21D2D8B3-C53C-4FD8-AA92-312EAF59D8BC}">
      <dgm:prSet/>
      <dgm:spPr/>
      <dgm:t>
        <a:bodyPr/>
        <a:lstStyle/>
        <a:p>
          <a:endParaRPr lang="ru-RU"/>
        </a:p>
      </dgm:t>
    </dgm:pt>
    <dgm:pt modelId="{693E0949-586F-4880-AC28-992E60A17638}" type="sibTrans" cxnId="{21D2D8B3-C53C-4FD8-AA92-312EAF59D8BC}">
      <dgm:prSet/>
      <dgm:spPr/>
      <dgm:t>
        <a:bodyPr/>
        <a:lstStyle/>
        <a:p>
          <a:endParaRPr lang="ru-RU"/>
        </a:p>
      </dgm:t>
    </dgm:pt>
    <dgm:pt modelId="{CBD46BCB-C207-48BA-9CA0-7F45C4FF17B9}">
      <dgm:prSet phldrT="[Text]" custT="1"/>
      <dgm:spPr>
        <a:solidFill>
          <a:srgbClr val="F7C1EF"/>
        </a:solidFill>
        <a:ln>
          <a:noFill/>
        </a:ln>
      </dgm:spPr>
      <dgm:t>
        <a:bodyPr/>
        <a:lstStyle/>
        <a:p>
          <a:r>
            <a:rPr lang="es-ES_tradnl" sz="1600" dirty="0" smtClean="0">
              <a:solidFill>
                <a:schemeClr val="tx1"/>
              </a:solidFill>
              <a:latin typeface="+mj-lt"/>
            </a:rPr>
            <a:t>Project Astoria</a:t>
          </a:r>
          <a:endParaRPr lang="ru-RU" sz="1600" dirty="0">
            <a:solidFill>
              <a:schemeClr val="tx1"/>
            </a:solidFill>
            <a:latin typeface="+mj-lt"/>
          </a:endParaRPr>
        </a:p>
      </dgm:t>
    </dgm:pt>
    <dgm:pt modelId="{1D5EBC07-33A3-41EF-8C97-4C5D55A0E61D}" type="parTrans" cxnId="{524279B6-A288-405B-9646-FAC1A8D94E81}">
      <dgm:prSet/>
      <dgm:spPr/>
      <dgm:t>
        <a:bodyPr/>
        <a:lstStyle/>
        <a:p>
          <a:endParaRPr lang="ru-RU"/>
        </a:p>
      </dgm:t>
    </dgm:pt>
    <dgm:pt modelId="{F7388884-FD64-4164-94DE-03DA2063E3C4}" type="sibTrans" cxnId="{524279B6-A288-405B-9646-FAC1A8D94E81}">
      <dgm:prSet/>
      <dgm:spPr/>
      <dgm:t>
        <a:bodyPr/>
        <a:lstStyle/>
        <a:p>
          <a:endParaRPr lang="ru-RU"/>
        </a:p>
      </dgm:t>
    </dgm:pt>
    <dgm:pt modelId="{D946EDDB-1611-4860-8B51-38AF7FEF31F7}">
      <dgm:prSet phldrT="[Text]"/>
      <dgm:spPr>
        <a:solidFill>
          <a:srgbClr val="BA007C"/>
        </a:solidFill>
        <a:ln>
          <a:noFill/>
        </a:ln>
      </dgm:spPr>
      <dgm:t>
        <a:bodyPr/>
        <a:lstStyle/>
        <a:p>
          <a:r>
            <a:rPr lang="es-ES" dirty="0" err="1" smtClean="0">
              <a:solidFill>
                <a:schemeClr val="bg1">
                  <a:lumMod val="20000"/>
                  <a:lumOff val="80000"/>
                </a:schemeClr>
              </a:solidFill>
              <a:latin typeface="Aller"/>
              <a:cs typeface="Aller"/>
            </a:rPr>
            <a:t>Hosted</a:t>
          </a:r>
          <a:r>
            <a:rPr lang="es-ES" dirty="0" smtClean="0">
              <a:solidFill>
                <a:schemeClr val="bg1">
                  <a:lumMod val="20000"/>
                  <a:lumOff val="80000"/>
                </a:schemeClr>
              </a:solidFill>
              <a:latin typeface="Aller"/>
              <a:cs typeface="Aller"/>
            </a:rPr>
            <a:t> Web Apps</a:t>
          </a:r>
          <a:endParaRPr lang="ru-RU" dirty="0">
            <a:solidFill>
              <a:schemeClr val="bg1">
                <a:lumMod val="20000"/>
                <a:lumOff val="80000"/>
              </a:schemeClr>
            </a:solidFill>
            <a:latin typeface="Aller"/>
            <a:cs typeface="Aller"/>
          </a:endParaRPr>
        </a:p>
      </dgm:t>
    </dgm:pt>
    <dgm:pt modelId="{DC7DF102-0F4C-45BF-B219-AC46944F5B68}" type="parTrans" cxnId="{E5D356D3-E6B0-4785-87E2-24E231F204A1}">
      <dgm:prSet/>
      <dgm:spPr/>
      <dgm:t>
        <a:bodyPr/>
        <a:lstStyle/>
        <a:p>
          <a:endParaRPr lang="es-ES"/>
        </a:p>
      </dgm:t>
    </dgm:pt>
    <dgm:pt modelId="{7985277C-C831-411A-AADE-A63734EB1C80}" type="sibTrans" cxnId="{E5D356D3-E6B0-4785-87E2-24E231F204A1}">
      <dgm:prSet/>
      <dgm:spPr/>
      <dgm:t>
        <a:bodyPr/>
        <a:lstStyle/>
        <a:p>
          <a:endParaRPr lang="es-ES"/>
        </a:p>
      </dgm:t>
    </dgm:pt>
    <dgm:pt modelId="{3C13D623-1EC7-4CA4-A311-1568080C246D}">
      <dgm:prSet phldrT="[Text]"/>
      <dgm:spPr>
        <a:solidFill>
          <a:srgbClr val="F7C1EF"/>
        </a:solidFill>
        <a:ln>
          <a:noFill/>
        </a:ln>
      </dgm:spPr>
      <dgm:t>
        <a:bodyPr/>
        <a:lstStyle/>
        <a:p>
          <a:r>
            <a:rPr lang="es-ES" dirty="0" smtClean="0">
              <a:solidFill>
                <a:schemeClr val="tx1"/>
              </a:solidFill>
              <a:latin typeface="+mj-lt"/>
            </a:rPr>
            <a:t>Project </a:t>
          </a:r>
          <a:r>
            <a:rPr lang="es-ES" dirty="0" err="1" smtClean="0">
              <a:solidFill>
                <a:schemeClr val="tx1"/>
              </a:solidFill>
              <a:latin typeface="+mj-lt"/>
            </a:rPr>
            <a:t>Centennial</a:t>
          </a:r>
          <a:endParaRPr lang="ru-RU" dirty="0">
            <a:solidFill>
              <a:schemeClr val="tx1"/>
            </a:solidFill>
            <a:latin typeface="+mj-lt"/>
          </a:endParaRPr>
        </a:p>
      </dgm:t>
    </dgm:pt>
    <dgm:pt modelId="{CC0502AA-8A49-4F87-8981-2F45CAC610A4}" type="parTrans" cxnId="{FCE56F5F-D1B0-4699-BE71-9434CCD0CD23}">
      <dgm:prSet/>
      <dgm:spPr/>
      <dgm:t>
        <a:bodyPr/>
        <a:lstStyle/>
        <a:p>
          <a:endParaRPr lang="es-ES"/>
        </a:p>
      </dgm:t>
    </dgm:pt>
    <dgm:pt modelId="{CF8DF527-4A9C-49CD-A0EB-12789628CD12}" type="sibTrans" cxnId="{FCE56F5F-D1B0-4699-BE71-9434CCD0CD23}">
      <dgm:prSet/>
      <dgm:spPr/>
      <dgm:t>
        <a:bodyPr/>
        <a:lstStyle/>
        <a:p>
          <a:endParaRPr lang="es-ES"/>
        </a:p>
      </dgm:t>
    </dgm:pt>
    <dgm:pt modelId="{F7851E28-232B-4BE7-93E6-F01849A6FFAA}">
      <dgm:prSet phldrT="[Text]"/>
      <dgm:spPr>
        <a:solidFill>
          <a:srgbClr val="BA007C"/>
        </a:solidFill>
        <a:ln>
          <a:noFill/>
        </a:ln>
      </dgm:spPr>
      <dgm:t>
        <a:bodyPr/>
        <a:lstStyle/>
        <a:p>
          <a:r>
            <a:rPr lang="es-ES" dirty="0" err="1" smtClean="0">
              <a:solidFill>
                <a:schemeClr val="bg1">
                  <a:lumMod val="20000"/>
                  <a:lumOff val="80000"/>
                </a:schemeClr>
              </a:solidFill>
              <a:latin typeface="Aller"/>
            </a:rPr>
            <a:t>Mobilize.Net’s</a:t>
          </a:r>
          <a:r>
            <a:rPr lang="es-ES" dirty="0" smtClean="0">
              <a:solidFill>
                <a:schemeClr val="bg1">
                  <a:lumMod val="20000"/>
                  <a:lumOff val="80000"/>
                </a:schemeClr>
              </a:solidFill>
              <a:latin typeface="Aller"/>
            </a:rPr>
            <a:t> Silverlight bridge</a:t>
          </a:r>
          <a:endParaRPr lang="ru-RU" dirty="0">
            <a:solidFill>
              <a:schemeClr val="bg1">
                <a:lumMod val="20000"/>
                <a:lumOff val="80000"/>
              </a:schemeClr>
            </a:solidFill>
            <a:latin typeface="Aller"/>
            <a:cs typeface="Aller"/>
          </a:endParaRPr>
        </a:p>
      </dgm:t>
    </dgm:pt>
    <dgm:pt modelId="{DED8FE81-23EE-4D75-8B7A-BA9177F44840}" type="parTrans" cxnId="{9D54617F-C02A-45FC-8563-B6BC3A28C450}">
      <dgm:prSet/>
      <dgm:spPr/>
      <dgm:t>
        <a:bodyPr/>
        <a:lstStyle/>
        <a:p>
          <a:endParaRPr lang="es-ES"/>
        </a:p>
      </dgm:t>
    </dgm:pt>
    <dgm:pt modelId="{6EA1EB61-5C3F-4972-A007-D44FBF013629}" type="sibTrans" cxnId="{9D54617F-C02A-45FC-8563-B6BC3A28C450}">
      <dgm:prSet/>
      <dgm:spPr/>
      <dgm:t>
        <a:bodyPr/>
        <a:lstStyle/>
        <a:p>
          <a:endParaRPr lang="es-ES"/>
        </a:p>
      </dgm:t>
    </dgm:pt>
    <dgm:pt modelId="{EAC53CA5-9306-4CA8-B764-8CF70D78BD90}">
      <dgm:prSet phldrT="[Text]"/>
      <dgm:spPr>
        <a:solidFill>
          <a:srgbClr val="F7C1EF"/>
        </a:solidFill>
        <a:ln>
          <a:noFill/>
        </a:ln>
      </dgm:spPr>
      <dgm:t>
        <a:bodyPr/>
        <a:lstStyle/>
        <a:p>
          <a:r>
            <a:rPr lang="es-ES_tradnl" dirty="0" smtClean="0">
              <a:solidFill>
                <a:schemeClr val="tx1"/>
              </a:solidFill>
              <a:latin typeface="+mj-lt"/>
            </a:rPr>
            <a:t>Preguntas y Respuestas</a:t>
          </a:r>
          <a:endParaRPr lang="ru-RU" dirty="0">
            <a:solidFill>
              <a:schemeClr val="tx1"/>
            </a:solidFill>
            <a:latin typeface="+mj-lt"/>
          </a:endParaRPr>
        </a:p>
      </dgm:t>
    </dgm:pt>
    <dgm:pt modelId="{55B934DF-3AF5-4009-8417-5D8D38B4FB76}" type="parTrans" cxnId="{8C07E40E-4819-48A8-83FC-7995EFC0DD6A}">
      <dgm:prSet/>
      <dgm:spPr/>
      <dgm:t>
        <a:bodyPr/>
        <a:lstStyle/>
        <a:p>
          <a:endParaRPr lang="es-ES"/>
        </a:p>
      </dgm:t>
    </dgm:pt>
    <dgm:pt modelId="{486E11B7-99DC-4ACF-A009-8A2133553E3B}" type="sibTrans" cxnId="{8C07E40E-4819-48A8-83FC-7995EFC0DD6A}">
      <dgm:prSet/>
      <dgm:spPr/>
      <dgm:t>
        <a:bodyPr/>
        <a:lstStyle/>
        <a:p>
          <a:endParaRPr lang="es-ES"/>
        </a:p>
      </dgm:t>
    </dgm:pt>
    <dgm:pt modelId="{34F52A64-1B76-4959-9909-003B421C3B64}" type="pres">
      <dgm:prSet presAssocID="{FC68CDAF-7DF6-4C31-9F8F-72D51D84B3DE}" presName="diagram" presStyleCnt="0">
        <dgm:presLayoutVars>
          <dgm:dir/>
          <dgm:resizeHandles val="exact"/>
        </dgm:presLayoutVars>
      </dgm:prSet>
      <dgm:spPr/>
      <dgm:t>
        <a:bodyPr/>
        <a:lstStyle/>
        <a:p>
          <a:endParaRPr lang="ru-RU"/>
        </a:p>
      </dgm:t>
    </dgm:pt>
    <dgm:pt modelId="{DFF3752F-526C-46C8-AC69-20F5A193591B}" type="pres">
      <dgm:prSet presAssocID="{A5903141-39AF-4B5C-9FFD-74499814DA74}" presName="node" presStyleLbl="node1" presStyleIdx="0" presStyleCnt="6" custScaleX="103630" custScaleY="172679">
        <dgm:presLayoutVars>
          <dgm:bulletEnabled val="1"/>
        </dgm:presLayoutVars>
      </dgm:prSet>
      <dgm:spPr/>
      <dgm:t>
        <a:bodyPr/>
        <a:lstStyle/>
        <a:p>
          <a:endParaRPr lang="ru-RU"/>
        </a:p>
      </dgm:t>
    </dgm:pt>
    <dgm:pt modelId="{A73D8AC4-903A-446F-A718-DFC62EB34FB5}" type="pres">
      <dgm:prSet presAssocID="{693E0949-586F-4880-AC28-992E60A17638}" presName="sibTrans" presStyleCnt="0"/>
      <dgm:spPr/>
    </dgm:pt>
    <dgm:pt modelId="{373F197C-9B5C-4548-BB12-D8F8D60569A8}" type="pres">
      <dgm:prSet presAssocID="{CBD46BCB-C207-48BA-9CA0-7F45C4FF17B9}" presName="node" presStyleLbl="node1" presStyleIdx="1" presStyleCnt="6" custScaleX="103630" custScaleY="172679">
        <dgm:presLayoutVars>
          <dgm:bulletEnabled val="1"/>
        </dgm:presLayoutVars>
      </dgm:prSet>
      <dgm:spPr/>
      <dgm:t>
        <a:bodyPr/>
        <a:lstStyle/>
        <a:p>
          <a:endParaRPr lang="ru-RU"/>
        </a:p>
      </dgm:t>
    </dgm:pt>
    <dgm:pt modelId="{0B72415B-9048-4ADE-84AB-E753EA1A7724}" type="pres">
      <dgm:prSet presAssocID="{F7388884-FD64-4164-94DE-03DA2063E3C4}" presName="sibTrans" presStyleCnt="0"/>
      <dgm:spPr/>
    </dgm:pt>
    <dgm:pt modelId="{89894F87-49FF-49A1-B29C-D19517DABD9D}" type="pres">
      <dgm:prSet presAssocID="{D946EDDB-1611-4860-8B51-38AF7FEF31F7}" presName="node" presStyleLbl="node1" presStyleIdx="2" presStyleCnt="6" custScaleX="103630" custScaleY="172679">
        <dgm:presLayoutVars>
          <dgm:bulletEnabled val="1"/>
        </dgm:presLayoutVars>
      </dgm:prSet>
      <dgm:spPr/>
      <dgm:t>
        <a:bodyPr/>
        <a:lstStyle/>
        <a:p>
          <a:endParaRPr lang="es-ES"/>
        </a:p>
      </dgm:t>
    </dgm:pt>
    <dgm:pt modelId="{0773A610-36A1-4D8F-A3AC-99EFD28AD4B5}" type="pres">
      <dgm:prSet presAssocID="{7985277C-C831-411A-AADE-A63734EB1C80}" presName="sibTrans" presStyleCnt="0"/>
      <dgm:spPr/>
    </dgm:pt>
    <dgm:pt modelId="{15AD7A25-F76E-48EE-8E34-54220CDBF21A}" type="pres">
      <dgm:prSet presAssocID="{3C13D623-1EC7-4CA4-A311-1568080C246D}" presName="node" presStyleLbl="node1" presStyleIdx="3" presStyleCnt="6" custScaleX="103630" custScaleY="172679">
        <dgm:presLayoutVars>
          <dgm:bulletEnabled val="1"/>
        </dgm:presLayoutVars>
      </dgm:prSet>
      <dgm:spPr/>
      <dgm:t>
        <a:bodyPr/>
        <a:lstStyle/>
        <a:p>
          <a:endParaRPr lang="es-ES"/>
        </a:p>
      </dgm:t>
    </dgm:pt>
    <dgm:pt modelId="{A5CC3E3F-75EB-4374-A19C-CC1D6515487C}" type="pres">
      <dgm:prSet presAssocID="{CF8DF527-4A9C-49CD-A0EB-12789628CD12}" presName="sibTrans" presStyleCnt="0"/>
      <dgm:spPr/>
    </dgm:pt>
    <dgm:pt modelId="{B5622BB7-2453-4693-B0EF-F0E43BBEC896}" type="pres">
      <dgm:prSet presAssocID="{F7851E28-232B-4BE7-93E6-F01849A6FFAA}" presName="node" presStyleLbl="node1" presStyleIdx="4" presStyleCnt="6" custScaleX="103630" custScaleY="172679">
        <dgm:presLayoutVars>
          <dgm:bulletEnabled val="1"/>
        </dgm:presLayoutVars>
      </dgm:prSet>
      <dgm:spPr/>
      <dgm:t>
        <a:bodyPr/>
        <a:lstStyle/>
        <a:p>
          <a:endParaRPr lang="es-ES"/>
        </a:p>
      </dgm:t>
    </dgm:pt>
    <dgm:pt modelId="{A08B6813-C3BC-4EB7-85C5-115B8B88D787}" type="pres">
      <dgm:prSet presAssocID="{6EA1EB61-5C3F-4972-A007-D44FBF013629}" presName="sibTrans" presStyleCnt="0"/>
      <dgm:spPr/>
    </dgm:pt>
    <dgm:pt modelId="{96801B6A-2A0C-44F1-A363-FAAB76AD5A2F}" type="pres">
      <dgm:prSet presAssocID="{EAC53CA5-9306-4CA8-B764-8CF70D78BD90}" presName="node" presStyleLbl="node1" presStyleIdx="5" presStyleCnt="6" custScaleX="103630" custScaleY="172679">
        <dgm:presLayoutVars>
          <dgm:bulletEnabled val="1"/>
        </dgm:presLayoutVars>
      </dgm:prSet>
      <dgm:spPr/>
      <dgm:t>
        <a:bodyPr/>
        <a:lstStyle/>
        <a:p>
          <a:endParaRPr lang="es-ES"/>
        </a:p>
      </dgm:t>
    </dgm:pt>
  </dgm:ptLst>
  <dgm:cxnLst>
    <dgm:cxn modelId="{E5D356D3-E6B0-4785-87E2-24E231F204A1}" srcId="{FC68CDAF-7DF6-4C31-9F8F-72D51D84B3DE}" destId="{D946EDDB-1611-4860-8B51-38AF7FEF31F7}" srcOrd="2" destOrd="0" parTransId="{DC7DF102-0F4C-45BF-B219-AC46944F5B68}" sibTransId="{7985277C-C831-411A-AADE-A63734EB1C80}"/>
    <dgm:cxn modelId="{0AA08605-E679-4DDC-91FE-C826419DDBFF}" type="presOf" srcId="{FC68CDAF-7DF6-4C31-9F8F-72D51D84B3DE}" destId="{34F52A64-1B76-4959-9909-003B421C3B64}" srcOrd="0" destOrd="0" presId="urn:microsoft.com/office/officeart/2005/8/layout/default"/>
    <dgm:cxn modelId="{667138DE-5C66-49E1-83BC-140A204753F7}" type="presOf" srcId="{A5903141-39AF-4B5C-9FFD-74499814DA74}" destId="{DFF3752F-526C-46C8-AC69-20F5A193591B}" srcOrd="0" destOrd="0" presId="urn:microsoft.com/office/officeart/2005/8/layout/default"/>
    <dgm:cxn modelId="{50460DD8-41B8-4190-A2C9-374F49ABE658}" type="presOf" srcId="{D946EDDB-1611-4860-8B51-38AF7FEF31F7}" destId="{89894F87-49FF-49A1-B29C-D19517DABD9D}" srcOrd="0" destOrd="0" presId="urn:microsoft.com/office/officeart/2005/8/layout/default"/>
    <dgm:cxn modelId="{8C07E40E-4819-48A8-83FC-7995EFC0DD6A}" srcId="{FC68CDAF-7DF6-4C31-9F8F-72D51D84B3DE}" destId="{EAC53CA5-9306-4CA8-B764-8CF70D78BD90}" srcOrd="5" destOrd="0" parTransId="{55B934DF-3AF5-4009-8417-5D8D38B4FB76}" sibTransId="{486E11B7-99DC-4ACF-A009-8A2133553E3B}"/>
    <dgm:cxn modelId="{5CE493BF-8D42-447C-BEC4-1156534F8E30}" type="presOf" srcId="{EAC53CA5-9306-4CA8-B764-8CF70D78BD90}" destId="{96801B6A-2A0C-44F1-A363-FAAB76AD5A2F}" srcOrd="0" destOrd="0" presId="urn:microsoft.com/office/officeart/2005/8/layout/default"/>
    <dgm:cxn modelId="{75A42E74-876C-4FC5-A478-12EFE379EFF5}" type="presOf" srcId="{F7851E28-232B-4BE7-93E6-F01849A6FFAA}" destId="{B5622BB7-2453-4693-B0EF-F0E43BBEC896}" srcOrd="0" destOrd="0" presId="urn:microsoft.com/office/officeart/2005/8/layout/default"/>
    <dgm:cxn modelId="{FCE56F5F-D1B0-4699-BE71-9434CCD0CD23}" srcId="{FC68CDAF-7DF6-4C31-9F8F-72D51D84B3DE}" destId="{3C13D623-1EC7-4CA4-A311-1568080C246D}" srcOrd="3" destOrd="0" parTransId="{CC0502AA-8A49-4F87-8981-2F45CAC610A4}" sibTransId="{CF8DF527-4A9C-49CD-A0EB-12789628CD12}"/>
    <dgm:cxn modelId="{21D2D8B3-C53C-4FD8-AA92-312EAF59D8BC}" srcId="{FC68CDAF-7DF6-4C31-9F8F-72D51D84B3DE}" destId="{A5903141-39AF-4B5C-9FFD-74499814DA74}" srcOrd="0" destOrd="0" parTransId="{6657A027-8BE0-4E36-83D8-4060FAFF2919}" sibTransId="{693E0949-586F-4880-AC28-992E60A17638}"/>
    <dgm:cxn modelId="{9D54617F-C02A-45FC-8563-B6BC3A28C450}" srcId="{FC68CDAF-7DF6-4C31-9F8F-72D51D84B3DE}" destId="{F7851E28-232B-4BE7-93E6-F01849A6FFAA}" srcOrd="4" destOrd="0" parTransId="{DED8FE81-23EE-4D75-8B7A-BA9177F44840}" sibTransId="{6EA1EB61-5C3F-4972-A007-D44FBF013629}"/>
    <dgm:cxn modelId="{924553F9-DB96-49E1-BCDB-2BCA78FE2806}" type="presOf" srcId="{3C13D623-1EC7-4CA4-A311-1568080C246D}" destId="{15AD7A25-F76E-48EE-8E34-54220CDBF21A}" srcOrd="0" destOrd="0" presId="urn:microsoft.com/office/officeart/2005/8/layout/default"/>
    <dgm:cxn modelId="{524279B6-A288-405B-9646-FAC1A8D94E81}" srcId="{FC68CDAF-7DF6-4C31-9F8F-72D51D84B3DE}" destId="{CBD46BCB-C207-48BA-9CA0-7F45C4FF17B9}" srcOrd="1" destOrd="0" parTransId="{1D5EBC07-33A3-41EF-8C97-4C5D55A0E61D}" sibTransId="{F7388884-FD64-4164-94DE-03DA2063E3C4}"/>
    <dgm:cxn modelId="{15CB1043-88EE-4B9B-9FE1-77DF661563AD}" type="presOf" srcId="{CBD46BCB-C207-48BA-9CA0-7F45C4FF17B9}" destId="{373F197C-9B5C-4548-BB12-D8F8D60569A8}" srcOrd="0" destOrd="0" presId="urn:microsoft.com/office/officeart/2005/8/layout/default"/>
    <dgm:cxn modelId="{A5EDC2C7-CAA2-4DEE-B5FF-2CDB140D98CE}" type="presParOf" srcId="{34F52A64-1B76-4959-9909-003B421C3B64}" destId="{DFF3752F-526C-46C8-AC69-20F5A193591B}" srcOrd="0" destOrd="0" presId="urn:microsoft.com/office/officeart/2005/8/layout/default"/>
    <dgm:cxn modelId="{E00598C4-AE81-4223-824F-0E8BED5F8DE4}" type="presParOf" srcId="{34F52A64-1B76-4959-9909-003B421C3B64}" destId="{A73D8AC4-903A-446F-A718-DFC62EB34FB5}" srcOrd="1" destOrd="0" presId="urn:microsoft.com/office/officeart/2005/8/layout/default"/>
    <dgm:cxn modelId="{2EE016DD-6CA3-499A-9D91-076737382784}" type="presParOf" srcId="{34F52A64-1B76-4959-9909-003B421C3B64}" destId="{373F197C-9B5C-4548-BB12-D8F8D60569A8}" srcOrd="2" destOrd="0" presId="urn:microsoft.com/office/officeart/2005/8/layout/default"/>
    <dgm:cxn modelId="{F28C90E5-A65E-406A-82AA-511CE682BC1C}" type="presParOf" srcId="{34F52A64-1B76-4959-9909-003B421C3B64}" destId="{0B72415B-9048-4ADE-84AB-E753EA1A7724}" srcOrd="3" destOrd="0" presId="urn:microsoft.com/office/officeart/2005/8/layout/default"/>
    <dgm:cxn modelId="{BC4BA85F-9B22-4796-81FD-DDA4E199B063}" type="presParOf" srcId="{34F52A64-1B76-4959-9909-003B421C3B64}" destId="{89894F87-49FF-49A1-B29C-D19517DABD9D}" srcOrd="4" destOrd="0" presId="urn:microsoft.com/office/officeart/2005/8/layout/default"/>
    <dgm:cxn modelId="{D139DBDA-D99C-4447-9B78-A452AC9B41AC}" type="presParOf" srcId="{34F52A64-1B76-4959-9909-003B421C3B64}" destId="{0773A610-36A1-4D8F-A3AC-99EFD28AD4B5}" srcOrd="5" destOrd="0" presId="urn:microsoft.com/office/officeart/2005/8/layout/default"/>
    <dgm:cxn modelId="{FFD95CFE-1E1B-489B-869C-B9B9C70A5152}" type="presParOf" srcId="{34F52A64-1B76-4959-9909-003B421C3B64}" destId="{15AD7A25-F76E-48EE-8E34-54220CDBF21A}" srcOrd="6" destOrd="0" presId="urn:microsoft.com/office/officeart/2005/8/layout/default"/>
    <dgm:cxn modelId="{EEB749DE-2152-43FE-A12F-FD89F8D37A99}" type="presParOf" srcId="{34F52A64-1B76-4959-9909-003B421C3B64}" destId="{A5CC3E3F-75EB-4374-A19C-CC1D6515487C}" srcOrd="7" destOrd="0" presId="urn:microsoft.com/office/officeart/2005/8/layout/default"/>
    <dgm:cxn modelId="{FD178BD8-1EDF-4B6F-8E6A-B2CE999A3A49}" type="presParOf" srcId="{34F52A64-1B76-4959-9909-003B421C3B64}" destId="{B5622BB7-2453-4693-B0EF-F0E43BBEC896}" srcOrd="8" destOrd="0" presId="urn:microsoft.com/office/officeart/2005/8/layout/default"/>
    <dgm:cxn modelId="{D70C2BA1-CB99-495D-B3FC-8B3899DA3DD1}" type="presParOf" srcId="{34F52A64-1B76-4959-9909-003B421C3B64}" destId="{A08B6813-C3BC-4EB7-85C5-115B8B88D787}" srcOrd="9" destOrd="0" presId="urn:microsoft.com/office/officeart/2005/8/layout/default"/>
    <dgm:cxn modelId="{EC899FD3-50B4-437E-B05F-41DC2FF73DC7}" type="presParOf" srcId="{34F52A64-1B76-4959-9909-003B421C3B64}" destId="{96801B6A-2A0C-44F1-A363-FAAB76AD5A2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7E94BE6E-1382-4549-BBDD-1E881B8A11A4}" type="presOf" srcId="{82C3D154-9931-40BB-8E1F-08234A5BCF9B}" destId="{52D7CA66-9C3E-496F-9AD1-90177EB6AA2F}" srcOrd="1" destOrd="0" presId="urn:microsoft.com/office/officeart/2005/8/layout/chart3"/>
    <dgm:cxn modelId="{CDF21B29-B479-4872-97CD-9DB48DAE3B32}" type="presOf" srcId="{CBC0E0F5-938D-46D3-A268-FB6EAAA84864}" destId="{A1C5005E-0DC7-47FF-A7F7-38A46AED8C08}" srcOrd="1"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ACF9FF50-9F06-4170-8E98-3D2D0A098F7D}" type="presOf" srcId="{1332526E-A2A5-4ABF-83EE-856915AEA525}" destId="{BE544001-B459-4917-9771-2E188FEA5DF6}" srcOrd="0" destOrd="0" presId="urn:microsoft.com/office/officeart/2005/8/layout/chart3"/>
    <dgm:cxn modelId="{2CAC23AC-DD2D-4900-ACFF-9C9DDDC8FB5B}" srcId="{F9557509-5BC1-4E4A-96D8-803B7A4F2E6B}" destId="{82C3D154-9931-40BB-8E1F-08234A5BCF9B}" srcOrd="5" destOrd="0" parTransId="{479B62D7-019F-4819-B79C-6E271D0C033A}" sibTransId="{EB2B8946-3A69-403A-AB74-0D6C8E913E9F}"/>
    <dgm:cxn modelId="{2AC0B671-C8DF-4B4E-8CB5-5FED9F34C608}" type="presOf" srcId="{A8793DB5-CD17-44B6-B3EE-C361D941EE5B}" destId="{70FF1515-2BB5-4F57-AF7D-2FB03F0C9FEE}" srcOrd="0" destOrd="0" presId="urn:microsoft.com/office/officeart/2005/8/layout/chart3"/>
    <dgm:cxn modelId="{464CBD54-EE1D-4AF5-B8DB-F77DD1DA7556}" srcId="{F9557509-5BC1-4E4A-96D8-803B7A4F2E6B}" destId="{1332526E-A2A5-4ABF-83EE-856915AEA525}" srcOrd="2" destOrd="0" parTransId="{4AAA8F84-E9F1-4E01-97B2-76A38B74138F}" sibTransId="{FE60DA7A-36AA-4BB5-A04F-B191BEF7CBDF}"/>
    <dgm:cxn modelId="{E1E1848E-E61A-48F9-92F1-291D1B02EB7E}" type="presOf" srcId="{82C3D154-9931-40BB-8E1F-08234A5BCF9B}" destId="{407EF6B5-974D-4F77-A2C4-293FD72EBE79}"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8B5CD94D-E0B9-4A96-BFD9-76363CFFCB15}" type="presOf" srcId="{1332526E-A2A5-4ABF-83EE-856915AEA525}" destId="{0E3B1684-5843-48CC-8EE5-1003A7CD23A2}"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2A4DE279-B330-420C-BB44-E25C52DE476F}" type="presOf" srcId="{F9557509-5BC1-4E4A-96D8-803B7A4F2E6B}" destId="{E8D7E571-1B69-4553-931B-9C71F837AFF1}"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00658873-3465-4A9B-B304-0BB39FA46CF4}" type="presOf" srcId="{A8793DB5-CD17-44B6-B3EE-C361D941EE5B}" destId="{1924E8FF-9FB7-4724-8466-EB40D4973D25}" srcOrd="1" destOrd="0" presId="urn:microsoft.com/office/officeart/2005/8/layout/chart3"/>
    <dgm:cxn modelId="{25AC1C80-DC7B-4B98-84D1-2DD9C9442DB1}" type="presOf" srcId="{31450FA7-78DF-4C10-8DDC-FC7AE70E22B7}" destId="{A6D4CCA4-C53C-4F05-BA39-AB62D4D49967}" srcOrd="0" destOrd="0" presId="urn:microsoft.com/office/officeart/2005/8/layout/chart3"/>
    <dgm:cxn modelId="{DCBB739E-52CF-462C-B4DC-BCD79B53CB87}" type="presOf" srcId="{4ED783A4-12AC-4EA1-9ADA-2D6ED031B3CF}" destId="{CB464710-BD87-4006-A435-1F1F4FD3DAA8}" srcOrd="1" destOrd="0" presId="urn:microsoft.com/office/officeart/2005/8/layout/chart3"/>
    <dgm:cxn modelId="{E9D21BD7-F202-48A1-BD47-BA7CA9FB8B01}" type="presOf" srcId="{CBC0E0F5-938D-46D3-A268-FB6EAAA84864}" destId="{D8A27DA7-C8B5-4804-8A27-23E18449662B}" srcOrd="0" destOrd="0" presId="urn:microsoft.com/office/officeart/2005/8/layout/chart3"/>
    <dgm:cxn modelId="{E8861A4F-66E8-4E56-B2E7-528833FD6559}" type="presOf" srcId="{4ED783A4-12AC-4EA1-9ADA-2D6ED031B3CF}" destId="{96A2ABAB-D0C6-4681-AE89-C571B45A61E2}" srcOrd="0" destOrd="0" presId="urn:microsoft.com/office/officeart/2005/8/layout/chart3"/>
    <dgm:cxn modelId="{96CBC2AB-395D-481F-A288-294411026FF4}" type="presOf" srcId="{31450FA7-78DF-4C10-8DDC-FC7AE70E22B7}" destId="{177E0B9A-BEDE-45F4-B3C0-2AFA2B06C85E}" srcOrd="1" destOrd="0" presId="urn:microsoft.com/office/officeart/2005/8/layout/chart3"/>
    <dgm:cxn modelId="{18158B5E-B15B-4139-84A0-81E626A8E22C}" type="presParOf" srcId="{E8D7E571-1B69-4553-931B-9C71F837AFF1}" destId="{A6D4CCA4-C53C-4F05-BA39-AB62D4D49967}" srcOrd="0" destOrd="0" presId="urn:microsoft.com/office/officeart/2005/8/layout/chart3"/>
    <dgm:cxn modelId="{788489CA-0C90-4E92-A4CD-0F7F14748AF5}" type="presParOf" srcId="{E8D7E571-1B69-4553-931B-9C71F837AFF1}" destId="{177E0B9A-BEDE-45F4-B3C0-2AFA2B06C85E}" srcOrd="1" destOrd="0" presId="urn:microsoft.com/office/officeart/2005/8/layout/chart3"/>
    <dgm:cxn modelId="{5FDB949F-A976-4A2D-911F-06A8D64F0FA2}" type="presParOf" srcId="{E8D7E571-1B69-4553-931B-9C71F837AFF1}" destId="{D8A27DA7-C8B5-4804-8A27-23E18449662B}" srcOrd="2" destOrd="0" presId="urn:microsoft.com/office/officeart/2005/8/layout/chart3"/>
    <dgm:cxn modelId="{13D1ECA4-12E8-4CBF-AFC9-2CA94ABCBFDB}" type="presParOf" srcId="{E8D7E571-1B69-4553-931B-9C71F837AFF1}" destId="{A1C5005E-0DC7-47FF-A7F7-38A46AED8C08}" srcOrd="3" destOrd="0" presId="urn:microsoft.com/office/officeart/2005/8/layout/chart3"/>
    <dgm:cxn modelId="{F8807AD6-6ADC-49D6-9B49-BD03E1ECBD5D}" type="presParOf" srcId="{E8D7E571-1B69-4553-931B-9C71F837AFF1}" destId="{BE544001-B459-4917-9771-2E188FEA5DF6}" srcOrd="4" destOrd="0" presId="urn:microsoft.com/office/officeart/2005/8/layout/chart3"/>
    <dgm:cxn modelId="{9D69EEE5-C283-4E20-86B3-75C96CF3C66D}" type="presParOf" srcId="{E8D7E571-1B69-4553-931B-9C71F837AFF1}" destId="{0E3B1684-5843-48CC-8EE5-1003A7CD23A2}" srcOrd="5" destOrd="0" presId="urn:microsoft.com/office/officeart/2005/8/layout/chart3"/>
    <dgm:cxn modelId="{2DD2CEED-FE8A-4370-8DEE-1801F3833B02}" type="presParOf" srcId="{E8D7E571-1B69-4553-931B-9C71F837AFF1}" destId="{96A2ABAB-D0C6-4681-AE89-C571B45A61E2}" srcOrd="6" destOrd="0" presId="urn:microsoft.com/office/officeart/2005/8/layout/chart3"/>
    <dgm:cxn modelId="{572B9D3D-C152-4F12-BA91-1BF80C031BC7}" type="presParOf" srcId="{E8D7E571-1B69-4553-931B-9C71F837AFF1}" destId="{CB464710-BD87-4006-A435-1F1F4FD3DAA8}" srcOrd="7" destOrd="0" presId="urn:microsoft.com/office/officeart/2005/8/layout/chart3"/>
    <dgm:cxn modelId="{D73BB315-F06C-45AF-B166-1B4F5B11FADC}" type="presParOf" srcId="{E8D7E571-1B69-4553-931B-9C71F837AFF1}" destId="{70FF1515-2BB5-4F57-AF7D-2FB03F0C9FEE}" srcOrd="8" destOrd="0" presId="urn:microsoft.com/office/officeart/2005/8/layout/chart3"/>
    <dgm:cxn modelId="{A2FF7DEE-8EA6-4557-8C9C-FE07C9F56BE3}" type="presParOf" srcId="{E8D7E571-1B69-4553-931B-9C71F837AFF1}" destId="{1924E8FF-9FB7-4724-8466-EB40D4973D25}" srcOrd="9" destOrd="0" presId="urn:microsoft.com/office/officeart/2005/8/layout/chart3"/>
    <dgm:cxn modelId="{A110C5FC-C9E4-4592-B320-2E73D158CE8E}" type="presParOf" srcId="{E8D7E571-1B69-4553-931B-9C71F837AFF1}" destId="{407EF6B5-974D-4F77-A2C4-293FD72EBE79}" srcOrd="10" destOrd="0" presId="urn:microsoft.com/office/officeart/2005/8/layout/chart3"/>
    <dgm:cxn modelId="{0D9CA6E9-88FA-4DA0-B5D9-47F1B1954FEA}"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FFA9BD-9800-4B16-8D03-AD80A0D6BB98}"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98155A52-8B09-4780-A38F-F88B215C453C}">
      <dgm:prSet phldrT="[Text]"/>
      <dgm:spPr/>
      <dgm:t>
        <a:bodyPr/>
        <a:lstStyle/>
        <a:p>
          <a:r>
            <a:rPr lang="en-US" dirty="0" smtClean="0">
              <a:solidFill>
                <a:schemeClr val="tx2"/>
              </a:solidFill>
            </a:rPr>
            <a:t>Test</a:t>
          </a:r>
          <a:endParaRPr lang="en-US" dirty="0">
            <a:solidFill>
              <a:schemeClr val="tx2"/>
            </a:solidFill>
          </a:endParaRPr>
        </a:p>
      </dgm:t>
    </dgm:pt>
    <dgm:pt modelId="{8A3CBCD4-347B-4B73-AFF5-0FF94ED3D2C3}" type="parTrans" cxnId="{51C017BE-B929-4E9A-8089-532D02DF6D2E}">
      <dgm:prSet/>
      <dgm:spPr/>
      <dgm:t>
        <a:bodyPr/>
        <a:lstStyle/>
        <a:p>
          <a:endParaRPr lang="en-US"/>
        </a:p>
      </dgm:t>
    </dgm:pt>
    <dgm:pt modelId="{A24EEC66-2A75-4AD1-ADD4-14180F602BED}" type="sibTrans" cxnId="{51C017BE-B929-4E9A-8089-532D02DF6D2E}">
      <dgm:prSet/>
      <dgm:spPr/>
      <dgm:t>
        <a:bodyPr/>
        <a:lstStyle/>
        <a:p>
          <a:endParaRPr lang="en-US"/>
        </a:p>
      </dgm:t>
    </dgm:pt>
    <dgm:pt modelId="{F4AE8AA5-F705-4166-848A-9E4BA400ABDD}">
      <dgm:prSet phldrT="[Text]"/>
      <dgm:spPr/>
      <dgm:t>
        <a:bodyPr/>
        <a:lstStyle/>
        <a:p>
          <a:r>
            <a:rPr lang="en-US" dirty="0" err="1" smtClean="0">
              <a:solidFill>
                <a:schemeClr val="tx2"/>
              </a:solidFill>
            </a:rPr>
            <a:t>Actualizar</a:t>
          </a:r>
          <a:endParaRPr lang="en-US" dirty="0">
            <a:solidFill>
              <a:schemeClr val="tx2"/>
            </a:solidFill>
          </a:endParaRPr>
        </a:p>
      </dgm:t>
    </dgm:pt>
    <dgm:pt modelId="{C322A957-5381-4316-9FC8-FD3F4B4AA9B0}" type="parTrans" cxnId="{D39E9E58-920D-44F0-9F4B-06FB26CEA2F7}">
      <dgm:prSet/>
      <dgm:spPr/>
      <dgm:t>
        <a:bodyPr/>
        <a:lstStyle/>
        <a:p>
          <a:endParaRPr lang="en-US"/>
        </a:p>
      </dgm:t>
    </dgm:pt>
    <dgm:pt modelId="{672A253D-4A29-4E7A-8273-1F6E14EF3A0F}" type="sibTrans" cxnId="{D39E9E58-920D-44F0-9F4B-06FB26CEA2F7}">
      <dgm:prSet/>
      <dgm:spPr/>
      <dgm:t>
        <a:bodyPr/>
        <a:lstStyle/>
        <a:p>
          <a:endParaRPr lang="en-US"/>
        </a:p>
      </dgm:t>
    </dgm:pt>
    <dgm:pt modelId="{419B42D9-5B74-41E5-9EC6-E004890EF6BC}" type="pres">
      <dgm:prSet presAssocID="{9BFFA9BD-9800-4B16-8D03-AD80A0D6BB98}" presName="Name0" presStyleCnt="0">
        <dgm:presLayoutVars>
          <dgm:chMax val="7"/>
          <dgm:chPref val="7"/>
          <dgm:dir/>
          <dgm:animLvl val="lvl"/>
        </dgm:presLayoutVars>
      </dgm:prSet>
      <dgm:spPr/>
      <dgm:t>
        <a:bodyPr/>
        <a:lstStyle/>
        <a:p>
          <a:endParaRPr lang="en-US"/>
        </a:p>
      </dgm:t>
    </dgm:pt>
    <dgm:pt modelId="{F38BD221-5D15-41C6-8864-BAD96852D147}" type="pres">
      <dgm:prSet presAssocID="{98155A52-8B09-4780-A38F-F88B215C453C}" presName="Accent1" presStyleCnt="0"/>
      <dgm:spPr/>
    </dgm:pt>
    <dgm:pt modelId="{F4942FF8-7D59-4382-9BDC-07971FEC4EBC}" type="pres">
      <dgm:prSet presAssocID="{98155A52-8B09-4780-A38F-F88B215C453C}" presName="Accent" presStyleLbl="node1" presStyleIdx="0" presStyleCnt="2"/>
      <dgm:spPr/>
    </dgm:pt>
    <dgm:pt modelId="{2B357415-6020-4CF1-A76E-5AF63D0C4EF1}" type="pres">
      <dgm:prSet presAssocID="{98155A52-8B09-4780-A38F-F88B215C453C}" presName="Parent1" presStyleLbl="revTx" presStyleIdx="0" presStyleCnt="2">
        <dgm:presLayoutVars>
          <dgm:chMax val="1"/>
          <dgm:chPref val="1"/>
          <dgm:bulletEnabled val="1"/>
        </dgm:presLayoutVars>
      </dgm:prSet>
      <dgm:spPr/>
      <dgm:t>
        <a:bodyPr/>
        <a:lstStyle/>
        <a:p>
          <a:endParaRPr lang="en-US"/>
        </a:p>
      </dgm:t>
    </dgm:pt>
    <dgm:pt modelId="{D0272C52-0E2B-420B-8280-8020D2E6AEBD}" type="pres">
      <dgm:prSet presAssocID="{F4AE8AA5-F705-4166-848A-9E4BA400ABDD}" presName="Accent2" presStyleCnt="0"/>
      <dgm:spPr/>
    </dgm:pt>
    <dgm:pt modelId="{BEC2A9A0-112E-4D60-AE73-24D7E6EA8FB7}" type="pres">
      <dgm:prSet presAssocID="{F4AE8AA5-F705-4166-848A-9E4BA400ABDD}" presName="Accent" presStyleLbl="node1" presStyleIdx="1" presStyleCnt="2"/>
      <dgm:spPr/>
    </dgm:pt>
    <dgm:pt modelId="{4F785A82-E725-4FD1-A689-04E710988D3C}" type="pres">
      <dgm:prSet presAssocID="{F4AE8AA5-F705-4166-848A-9E4BA400ABDD}" presName="Parent2" presStyleLbl="revTx" presStyleIdx="1" presStyleCnt="2">
        <dgm:presLayoutVars>
          <dgm:chMax val="1"/>
          <dgm:chPref val="1"/>
          <dgm:bulletEnabled val="1"/>
        </dgm:presLayoutVars>
      </dgm:prSet>
      <dgm:spPr/>
      <dgm:t>
        <a:bodyPr/>
        <a:lstStyle/>
        <a:p>
          <a:endParaRPr lang="en-US"/>
        </a:p>
      </dgm:t>
    </dgm:pt>
  </dgm:ptLst>
  <dgm:cxnLst>
    <dgm:cxn modelId="{D39E9E58-920D-44F0-9F4B-06FB26CEA2F7}" srcId="{9BFFA9BD-9800-4B16-8D03-AD80A0D6BB98}" destId="{F4AE8AA5-F705-4166-848A-9E4BA400ABDD}" srcOrd="1" destOrd="0" parTransId="{C322A957-5381-4316-9FC8-FD3F4B4AA9B0}" sibTransId="{672A253D-4A29-4E7A-8273-1F6E14EF3A0F}"/>
    <dgm:cxn modelId="{51C017BE-B929-4E9A-8089-532D02DF6D2E}" srcId="{9BFFA9BD-9800-4B16-8D03-AD80A0D6BB98}" destId="{98155A52-8B09-4780-A38F-F88B215C453C}" srcOrd="0" destOrd="0" parTransId="{8A3CBCD4-347B-4B73-AFF5-0FF94ED3D2C3}" sibTransId="{A24EEC66-2A75-4AD1-ADD4-14180F602BED}"/>
    <dgm:cxn modelId="{01A9602D-9EE1-4303-A6B8-9F19586D91AD}" type="presOf" srcId="{F4AE8AA5-F705-4166-848A-9E4BA400ABDD}" destId="{4F785A82-E725-4FD1-A689-04E710988D3C}" srcOrd="0" destOrd="0" presId="urn:microsoft.com/office/officeart/2009/layout/CircleArrowProcess"/>
    <dgm:cxn modelId="{37E2F397-28FF-4A67-B984-A66D570F205D}" type="presOf" srcId="{98155A52-8B09-4780-A38F-F88B215C453C}" destId="{2B357415-6020-4CF1-A76E-5AF63D0C4EF1}" srcOrd="0" destOrd="0" presId="urn:microsoft.com/office/officeart/2009/layout/CircleArrowProcess"/>
    <dgm:cxn modelId="{AF0D52F0-E4C1-419E-9A48-455A15E22375}" type="presOf" srcId="{9BFFA9BD-9800-4B16-8D03-AD80A0D6BB98}" destId="{419B42D9-5B74-41E5-9EC6-E004890EF6BC}" srcOrd="0" destOrd="0" presId="urn:microsoft.com/office/officeart/2009/layout/CircleArrowProcess"/>
    <dgm:cxn modelId="{1CD2FA91-5AC8-4F6B-BEED-F6C7C5ABC4A0}" type="presParOf" srcId="{419B42D9-5B74-41E5-9EC6-E004890EF6BC}" destId="{F38BD221-5D15-41C6-8864-BAD96852D147}" srcOrd="0" destOrd="0" presId="urn:microsoft.com/office/officeart/2009/layout/CircleArrowProcess"/>
    <dgm:cxn modelId="{6596BE39-451A-497E-8F5B-99E68CA69DD3}" type="presParOf" srcId="{F38BD221-5D15-41C6-8864-BAD96852D147}" destId="{F4942FF8-7D59-4382-9BDC-07971FEC4EBC}" srcOrd="0" destOrd="0" presId="urn:microsoft.com/office/officeart/2009/layout/CircleArrowProcess"/>
    <dgm:cxn modelId="{7E9275D9-73F0-4941-97D7-73DD904CAE4E}" type="presParOf" srcId="{419B42D9-5B74-41E5-9EC6-E004890EF6BC}" destId="{2B357415-6020-4CF1-A76E-5AF63D0C4EF1}" srcOrd="1" destOrd="0" presId="urn:microsoft.com/office/officeart/2009/layout/CircleArrowProcess"/>
    <dgm:cxn modelId="{2790D2A0-3DC9-4B1D-BCA9-D4A0218DFD7B}" type="presParOf" srcId="{419B42D9-5B74-41E5-9EC6-E004890EF6BC}" destId="{D0272C52-0E2B-420B-8280-8020D2E6AEBD}" srcOrd="2" destOrd="0" presId="urn:microsoft.com/office/officeart/2009/layout/CircleArrowProcess"/>
    <dgm:cxn modelId="{5755560A-A874-4399-AC7C-A46EF024131B}" type="presParOf" srcId="{D0272C52-0E2B-420B-8280-8020D2E6AEBD}" destId="{BEC2A9A0-112E-4D60-AE73-24D7E6EA8FB7}" srcOrd="0" destOrd="0" presId="urn:microsoft.com/office/officeart/2009/layout/CircleArrowProcess"/>
    <dgm:cxn modelId="{CBBECA40-02BE-4D00-B268-6354FEFF21DF}" type="presParOf" srcId="{419B42D9-5B74-41E5-9EC6-E004890EF6BC}" destId="{4F785A82-E725-4FD1-A689-04E710988D3C}" srcOrd="3"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AEA74D-B468-4019-934C-9201D5E293AF}" type="doc">
      <dgm:prSet loTypeId="urn:microsoft.com/office/officeart/2005/8/layout/gear1" loCatId="cycle" qsTypeId="urn:microsoft.com/office/officeart/2005/8/quickstyle/simple1" qsCatId="simple" csTypeId="urn:microsoft.com/office/officeart/2005/8/colors/accent1_2" csCatId="accent1" phldr="1"/>
      <dgm:spPr/>
    </dgm:pt>
    <dgm:pt modelId="{303B4398-DFAF-4427-83A7-A46ABF360898}">
      <dgm:prSet phldrT="[Text]"/>
      <dgm:spPr/>
      <dgm:t>
        <a:bodyPr/>
        <a:lstStyle/>
        <a:p>
          <a:r>
            <a:rPr lang="en-US" dirty="0" err="1" smtClean="0"/>
            <a:t>Convertir</a:t>
          </a:r>
          <a:endParaRPr lang="en-US" dirty="0"/>
        </a:p>
      </dgm:t>
    </dgm:pt>
    <dgm:pt modelId="{2EF910D1-1DDD-4076-A439-DC03F9159B61}" type="parTrans" cxnId="{DD5FC20A-3A54-42F8-BC69-34C1933C228E}">
      <dgm:prSet/>
      <dgm:spPr/>
      <dgm:t>
        <a:bodyPr/>
        <a:lstStyle/>
        <a:p>
          <a:endParaRPr lang="en-US"/>
        </a:p>
      </dgm:t>
    </dgm:pt>
    <dgm:pt modelId="{F3A2E641-584A-4C67-8625-ED4BFFADACA5}" type="sibTrans" cxnId="{DD5FC20A-3A54-42F8-BC69-34C1933C228E}">
      <dgm:prSet/>
      <dgm:spPr/>
      <dgm:t>
        <a:bodyPr/>
        <a:lstStyle/>
        <a:p>
          <a:endParaRPr lang="en-US"/>
        </a:p>
      </dgm:t>
    </dgm:pt>
    <dgm:pt modelId="{2AB8979F-FA49-4C45-8965-4A1A30F6799A}">
      <dgm:prSet phldrT="[Text]"/>
      <dgm:spPr/>
      <dgm:t>
        <a:bodyPr/>
        <a:lstStyle/>
        <a:p>
          <a:endParaRPr lang="en-US" dirty="0"/>
        </a:p>
      </dgm:t>
    </dgm:pt>
    <dgm:pt modelId="{86CEEF79-ED3E-4002-8809-464711CCA069}" type="parTrans" cxnId="{B225DD4C-1CFB-4DD4-9078-676FDD2D366F}">
      <dgm:prSet/>
      <dgm:spPr/>
      <dgm:t>
        <a:bodyPr/>
        <a:lstStyle/>
        <a:p>
          <a:endParaRPr lang="en-US"/>
        </a:p>
      </dgm:t>
    </dgm:pt>
    <dgm:pt modelId="{75250755-E791-4E81-9C96-853CA21C3917}" type="sibTrans" cxnId="{B225DD4C-1CFB-4DD4-9078-676FDD2D366F}">
      <dgm:prSet/>
      <dgm:spPr/>
      <dgm:t>
        <a:bodyPr/>
        <a:lstStyle/>
        <a:p>
          <a:endParaRPr lang="en-US"/>
        </a:p>
      </dgm:t>
    </dgm:pt>
    <dgm:pt modelId="{A194213B-8B54-46BA-8BA5-C19204243DB3}" type="pres">
      <dgm:prSet presAssocID="{BCAEA74D-B468-4019-934C-9201D5E293AF}" presName="composite" presStyleCnt="0">
        <dgm:presLayoutVars>
          <dgm:chMax val="3"/>
          <dgm:animLvl val="lvl"/>
          <dgm:resizeHandles val="exact"/>
        </dgm:presLayoutVars>
      </dgm:prSet>
      <dgm:spPr/>
    </dgm:pt>
    <dgm:pt modelId="{8EB66967-A165-4FB5-8557-2F175FD80DD5}" type="pres">
      <dgm:prSet presAssocID="{303B4398-DFAF-4427-83A7-A46ABF360898}" presName="gear1" presStyleLbl="node1" presStyleIdx="0" presStyleCnt="2">
        <dgm:presLayoutVars>
          <dgm:chMax val="1"/>
          <dgm:bulletEnabled val="1"/>
        </dgm:presLayoutVars>
      </dgm:prSet>
      <dgm:spPr/>
      <dgm:t>
        <a:bodyPr/>
        <a:lstStyle/>
        <a:p>
          <a:endParaRPr lang="en-US"/>
        </a:p>
      </dgm:t>
    </dgm:pt>
    <dgm:pt modelId="{D1F3AF29-2ADD-4429-AB24-9243B8847498}" type="pres">
      <dgm:prSet presAssocID="{303B4398-DFAF-4427-83A7-A46ABF360898}" presName="gear1srcNode" presStyleLbl="node1" presStyleIdx="0" presStyleCnt="2"/>
      <dgm:spPr/>
      <dgm:t>
        <a:bodyPr/>
        <a:lstStyle/>
        <a:p>
          <a:endParaRPr lang="en-US"/>
        </a:p>
      </dgm:t>
    </dgm:pt>
    <dgm:pt modelId="{49BBBDA3-1793-42A6-AC18-DB7D0F958D13}" type="pres">
      <dgm:prSet presAssocID="{303B4398-DFAF-4427-83A7-A46ABF360898}" presName="gear1dstNode" presStyleLbl="node1" presStyleIdx="0" presStyleCnt="2"/>
      <dgm:spPr/>
      <dgm:t>
        <a:bodyPr/>
        <a:lstStyle/>
        <a:p>
          <a:endParaRPr lang="en-US"/>
        </a:p>
      </dgm:t>
    </dgm:pt>
    <dgm:pt modelId="{EDDD7914-F1D9-43C8-816B-DB17B10DC450}" type="pres">
      <dgm:prSet presAssocID="{2AB8979F-FA49-4C45-8965-4A1A30F6799A}" presName="gear2" presStyleLbl="node1" presStyleIdx="1" presStyleCnt="2">
        <dgm:presLayoutVars>
          <dgm:chMax val="1"/>
          <dgm:bulletEnabled val="1"/>
        </dgm:presLayoutVars>
      </dgm:prSet>
      <dgm:spPr/>
      <dgm:t>
        <a:bodyPr/>
        <a:lstStyle/>
        <a:p>
          <a:endParaRPr lang="en-US"/>
        </a:p>
      </dgm:t>
    </dgm:pt>
    <dgm:pt modelId="{003B6BD0-B594-4FE8-8A2D-51DF42212C58}" type="pres">
      <dgm:prSet presAssocID="{2AB8979F-FA49-4C45-8965-4A1A30F6799A}" presName="gear2srcNode" presStyleLbl="node1" presStyleIdx="1" presStyleCnt="2"/>
      <dgm:spPr/>
      <dgm:t>
        <a:bodyPr/>
        <a:lstStyle/>
        <a:p>
          <a:endParaRPr lang="en-US"/>
        </a:p>
      </dgm:t>
    </dgm:pt>
    <dgm:pt modelId="{A35BD0DB-9B0B-4E0D-9C85-2DE7E717AE55}" type="pres">
      <dgm:prSet presAssocID="{2AB8979F-FA49-4C45-8965-4A1A30F6799A}" presName="gear2dstNode" presStyleLbl="node1" presStyleIdx="1" presStyleCnt="2"/>
      <dgm:spPr/>
      <dgm:t>
        <a:bodyPr/>
        <a:lstStyle/>
        <a:p>
          <a:endParaRPr lang="en-US"/>
        </a:p>
      </dgm:t>
    </dgm:pt>
    <dgm:pt modelId="{4F1A2D59-DDAF-41EC-BE4B-55165BD89CAE}" type="pres">
      <dgm:prSet presAssocID="{F3A2E641-584A-4C67-8625-ED4BFFADACA5}" presName="connector1" presStyleLbl="sibTrans2D1" presStyleIdx="0" presStyleCnt="2"/>
      <dgm:spPr/>
      <dgm:t>
        <a:bodyPr/>
        <a:lstStyle/>
        <a:p>
          <a:endParaRPr lang="en-US"/>
        </a:p>
      </dgm:t>
    </dgm:pt>
    <dgm:pt modelId="{F79452CC-BB83-4602-BBFE-737666CBAB42}" type="pres">
      <dgm:prSet presAssocID="{75250755-E791-4E81-9C96-853CA21C3917}" presName="connector2" presStyleLbl="sibTrans2D1" presStyleIdx="1" presStyleCnt="2"/>
      <dgm:spPr/>
      <dgm:t>
        <a:bodyPr/>
        <a:lstStyle/>
        <a:p>
          <a:endParaRPr lang="en-US"/>
        </a:p>
      </dgm:t>
    </dgm:pt>
  </dgm:ptLst>
  <dgm:cxnLst>
    <dgm:cxn modelId="{98CED963-69EA-4F46-B38A-224B7C1F6E1A}" type="presOf" srcId="{303B4398-DFAF-4427-83A7-A46ABF360898}" destId="{8EB66967-A165-4FB5-8557-2F175FD80DD5}" srcOrd="0" destOrd="0" presId="urn:microsoft.com/office/officeart/2005/8/layout/gear1"/>
    <dgm:cxn modelId="{5C3B5A01-2FEC-4A69-99D2-EB69DA9BF75F}" type="presOf" srcId="{2AB8979F-FA49-4C45-8965-4A1A30F6799A}" destId="{A35BD0DB-9B0B-4E0D-9C85-2DE7E717AE55}" srcOrd="2" destOrd="0" presId="urn:microsoft.com/office/officeart/2005/8/layout/gear1"/>
    <dgm:cxn modelId="{38B09235-EAF9-4DD7-93DD-87B106758F5D}" type="presOf" srcId="{2AB8979F-FA49-4C45-8965-4A1A30F6799A}" destId="{003B6BD0-B594-4FE8-8A2D-51DF42212C58}" srcOrd="1" destOrd="0" presId="urn:microsoft.com/office/officeart/2005/8/layout/gear1"/>
    <dgm:cxn modelId="{D96FCBD2-B9C4-4597-86A0-48CAB6BFF0EB}" type="presOf" srcId="{303B4398-DFAF-4427-83A7-A46ABF360898}" destId="{49BBBDA3-1793-42A6-AC18-DB7D0F958D13}" srcOrd="2" destOrd="0" presId="urn:microsoft.com/office/officeart/2005/8/layout/gear1"/>
    <dgm:cxn modelId="{58D6002C-6C65-4137-BE42-5DDBAC3A977C}" type="presOf" srcId="{BCAEA74D-B468-4019-934C-9201D5E293AF}" destId="{A194213B-8B54-46BA-8BA5-C19204243DB3}" srcOrd="0" destOrd="0" presId="urn:microsoft.com/office/officeart/2005/8/layout/gear1"/>
    <dgm:cxn modelId="{BB04F3E6-E0C4-45FF-97BF-342FDD29F7CC}" type="presOf" srcId="{2AB8979F-FA49-4C45-8965-4A1A30F6799A}" destId="{EDDD7914-F1D9-43C8-816B-DB17B10DC450}" srcOrd="0" destOrd="0" presId="urn:microsoft.com/office/officeart/2005/8/layout/gear1"/>
    <dgm:cxn modelId="{A242A4E9-1502-4785-8FBA-0BA1A13B915A}" type="presOf" srcId="{75250755-E791-4E81-9C96-853CA21C3917}" destId="{F79452CC-BB83-4602-BBFE-737666CBAB42}" srcOrd="0" destOrd="0" presId="urn:microsoft.com/office/officeart/2005/8/layout/gear1"/>
    <dgm:cxn modelId="{B225DD4C-1CFB-4DD4-9078-676FDD2D366F}" srcId="{BCAEA74D-B468-4019-934C-9201D5E293AF}" destId="{2AB8979F-FA49-4C45-8965-4A1A30F6799A}" srcOrd="1" destOrd="0" parTransId="{86CEEF79-ED3E-4002-8809-464711CCA069}" sibTransId="{75250755-E791-4E81-9C96-853CA21C3917}"/>
    <dgm:cxn modelId="{7948E132-CE3D-450C-BFCC-FFD5D76C1267}" type="presOf" srcId="{F3A2E641-584A-4C67-8625-ED4BFFADACA5}" destId="{4F1A2D59-DDAF-41EC-BE4B-55165BD89CAE}" srcOrd="0" destOrd="0" presId="urn:microsoft.com/office/officeart/2005/8/layout/gear1"/>
    <dgm:cxn modelId="{B6BF24C8-B65E-4E9B-BD6C-29B953B5C234}" type="presOf" srcId="{303B4398-DFAF-4427-83A7-A46ABF360898}" destId="{D1F3AF29-2ADD-4429-AB24-9243B8847498}" srcOrd="1" destOrd="0" presId="urn:microsoft.com/office/officeart/2005/8/layout/gear1"/>
    <dgm:cxn modelId="{DD5FC20A-3A54-42F8-BC69-34C1933C228E}" srcId="{BCAEA74D-B468-4019-934C-9201D5E293AF}" destId="{303B4398-DFAF-4427-83A7-A46ABF360898}" srcOrd="0" destOrd="0" parTransId="{2EF910D1-1DDD-4076-A439-DC03F9159B61}" sibTransId="{F3A2E641-584A-4C67-8625-ED4BFFADACA5}"/>
    <dgm:cxn modelId="{8B396740-C5AC-49A8-89E0-6506883B7EA2}" type="presParOf" srcId="{A194213B-8B54-46BA-8BA5-C19204243DB3}" destId="{8EB66967-A165-4FB5-8557-2F175FD80DD5}" srcOrd="0" destOrd="0" presId="urn:microsoft.com/office/officeart/2005/8/layout/gear1"/>
    <dgm:cxn modelId="{7A49F9FB-F1CD-4156-B677-48351743A98E}" type="presParOf" srcId="{A194213B-8B54-46BA-8BA5-C19204243DB3}" destId="{D1F3AF29-2ADD-4429-AB24-9243B8847498}" srcOrd="1" destOrd="0" presId="urn:microsoft.com/office/officeart/2005/8/layout/gear1"/>
    <dgm:cxn modelId="{44C8E695-CE77-4478-B364-0787C5F398B5}" type="presParOf" srcId="{A194213B-8B54-46BA-8BA5-C19204243DB3}" destId="{49BBBDA3-1793-42A6-AC18-DB7D0F958D13}" srcOrd="2" destOrd="0" presId="urn:microsoft.com/office/officeart/2005/8/layout/gear1"/>
    <dgm:cxn modelId="{5FB12223-1C32-48C8-896F-442AC108842F}" type="presParOf" srcId="{A194213B-8B54-46BA-8BA5-C19204243DB3}" destId="{EDDD7914-F1D9-43C8-816B-DB17B10DC450}" srcOrd="3" destOrd="0" presId="urn:microsoft.com/office/officeart/2005/8/layout/gear1"/>
    <dgm:cxn modelId="{6E1D0812-F4D6-4DB6-9F1E-A62831087C48}" type="presParOf" srcId="{A194213B-8B54-46BA-8BA5-C19204243DB3}" destId="{003B6BD0-B594-4FE8-8A2D-51DF42212C58}" srcOrd="4" destOrd="0" presId="urn:microsoft.com/office/officeart/2005/8/layout/gear1"/>
    <dgm:cxn modelId="{3719E845-55FC-451D-99C0-D14AF5A74AD8}" type="presParOf" srcId="{A194213B-8B54-46BA-8BA5-C19204243DB3}" destId="{A35BD0DB-9B0B-4E0D-9C85-2DE7E717AE55}" srcOrd="5" destOrd="0" presId="urn:microsoft.com/office/officeart/2005/8/layout/gear1"/>
    <dgm:cxn modelId="{95D1FABF-A0DE-41EF-A4D6-D149C62DCF90}" type="presParOf" srcId="{A194213B-8B54-46BA-8BA5-C19204243DB3}" destId="{4F1A2D59-DDAF-41EC-BE4B-55165BD89CAE}" srcOrd="6" destOrd="0" presId="urn:microsoft.com/office/officeart/2005/8/layout/gear1"/>
    <dgm:cxn modelId="{33F6DAB5-4E21-47C3-B121-CEB5019F1F2F}" type="presParOf" srcId="{A194213B-8B54-46BA-8BA5-C19204243DB3}" destId="{F79452CC-BB83-4602-BBFE-737666CBAB42}" srcOrd="7"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3752F-526C-46C8-AC69-20F5A193591B}">
      <dsp:nvSpPr>
        <dsp:cNvPr id="0" name=""/>
        <dsp:cNvSpPr/>
      </dsp:nvSpPr>
      <dsp:spPr>
        <a:xfrm>
          <a:off x="132906" y="617"/>
          <a:ext cx="1407923" cy="1407616"/>
        </a:xfrm>
        <a:prstGeom prst="rect">
          <a:avLst/>
        </a:prstGeom>
        <a:solidFill>
          <a:srgbClr val="BA007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lumMod val="20000"/>
                  <a:lumOff val="80000"/>
                </a:schemeClr>
              </a:solidFill>
              <a:latin typeface="Aller"/>
              <a:cs typeface="Aller"/>
            </a:rPr>
            <a:t>Project </a:t>
          </a:r>
          <a:r>
            <a:rPr lang="en-US" sz="1400" kern="1200" dirty="0" err="1" smtClean="0">
              <a:solidFill>
                <a:schemeClr val="bg1">
                  <a:lumMod val="20000"/>
                  <a:lumOff val="80000"/>
                </a:schemeClr>
              </a:solidFill>
              <a:latin typeface="Aller"/>
              <a:cs typeface="Aller"/>
            </a:rPr>
            <a:t>Islandwood</a:t>
          </a:r>
          <a:endParaRPr lang="ru-RU" sz="1400" kern="1200" dirty="0">
            <a:solidFill>
              <a:schemeClr val="bg1">
                <a:lumMod val="20000"/>
                <a:lumOff val="80000"/>
              </a:schemeClr>
            </a:solidFill>
            <a:latin typeface="Aller"/>
            <a:cs typeface="Aller"/>
          </a:endParaRPr>
        </a:p>
      </dsp:txBody>
      <dsp:txXfrm>
        <a:off x="132906" y="617"/>
        <a:ext cx="1407923" cy="1407616"/>
      </dsp:txXfrm>
    </dsp:sp>
    <dsp:sp modelId="{373F197C-9B5C-4548-BB12-D8F8D60569A8}">
      <dsp:nvSpPr>
        <dsp:cNvPr id="0" name=""/>
        <dsp:cNvSpPr/>
      </dsp:nvSpPr>
      <dsp:spPr>
        <a:xfrm>
          <a:off x="1676690" y="617"/>
          <a:ext cx="1407923" cy="1407616"/>
        </a:xfrm>
        <a:prstGeom prst="rect">
          <a:avLst/>
        </a:prstGeom>
        <a:solidFill>
          <a:srgbClr val="F7C1E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_tradnl" sz="1600" kern="1200" dirty="0" smtClean="0">
              <a:solidFill>
                <a:schemeClr val="tx1"/>
              </a:solidFill>
              <a:latin typeface="+mj-lt"/>
            </a:rPr>
            <a:t>Project Astoria</a:t>
          </a:r>
          <a:endParaRPr lang="ru-RU" sz="1600" kern="1200" dirty="0">
            <a:solidFill>
              <a:schemeClr val="tx1"/>
            </a:solidFill>
            <a:latin typeface="+mj-lt"/>
          </a:endParaRPr>
        </a:p>
      </dsp:txBody>
      <dsp:txXfrm>
        <a:off x="1676690" y="617"/>
        <a:ext cx="1407923" cy="1407616"/>
      </dsp:txXfrm>
    </dsp:sp>
    <dsp:sp modelId="{89894F87-49FF-49A1-B29C-D19517DABD9D}">
      <dsp:nvSpPr>
        <dsp:cNvPr id="0" name=""/>
        <dsp:cNvSpPr/>
      </dsp:nvSpPr>
      <dsp:spPr>
        <a:xfrm>
          <a:off x="3220474" y="617"/>
          <a:ext cx="1407923" cy="1407616"/>
        </a:xfrm>
        <a:prstGeom prst="rect">
          <a:avLst/>
        </a:prstGeom>
        <a:solidFill>
          <a:srgbClr val="BA007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err="1" smtClean="0">
              <a:solidFill>
                <a:schemeClr val="bg1">
                  <a:lumMod val="20000"/>
                  <a:lumOff val="80000"/>
                </a:schemeClr>
              </a:solidFill>
              <a:latin typeface="Aller"/>
              <a:cs typeface="Aller"/>
            </a:rPr>
            <a:t>Hosted</a:t>
          </a:r>
          <a:r>
            <a:rPr lang="es-ES" sz="1600" kern="1200" dirty="0" smtClean="0">
              <a:solidFill>
                <a:schemeClr val="bg1">
                  <a:lumMod val="20000"/>
                  <a:lumOff val="80000"/>
                </a:schemeClr>
              </a:solidFill>
              <a:latin typeface="Aller"/>
              <a:cs typeface="Aller"/>
            </a:rPr>
            <a:t> Web Apps</a:t>
          </a:r>
          <a:endParaRPr lang="ru-RU" sz="1600" kern="1200" dirty="0">
            <a:solidFill>
              <a:schemeClr val="bg1">
                <a:lumMod val="20000"/>
                <a:lumOff val="80000"/>
              </a:schemeClr>
            </a:solidFill>
            <a:latin typeface="Aller"/>
            <a:cs typeface="Aller"/>
          </a:endParaRPr>
        </a:p>
      </dsp:txBody>
      <dsp:txXfrm>
        <a:off x="3220474" y="617"/>
        <a:ext cx="1407923" cy="1407616"/>
      </dsp:txXfrm>
    </dsp:sp>
    <dsp:sp modelId="{15AD7A25-F76E-48EE-8E34-54220CDBF21A}">
      <dsp:nvSpPr>
        <dsp:cNvPr id="0" name=""/>
        <dsp:cNvSpPr/>
      </dsp:nvSpPr>
      <dsp:spPr>
        <a:xfrm>
          <a:off x="4764258" y="617"/>
          <a:ext cx="1407923" cy="1407616"/>
        </a:xfrm>
        <a:prstGeom prst="rect">
          <a:avLst/>
        </a:prstGeom>
        <a:solidFill>
          <a:srgbClr val="F7C1E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solidFill>
                <a:schemeClr val="tx1"/>
              </a:solidFill>
              <a:latin typeface="+mj-lt"/>
            </a:rPr>
            <a:t>Project </a:t>
          </a:r>
          <a:r>
            <a:rPr lang="es-ES" sz="1600" kern="1200" dirty="0" err="1" smtClean="0">
              <a:solidFill>
                <a:schemeClr val="tx1"/>
              </a:solidFill>
              <a:latin typeface="+mj-lt"/>
            </a:rPr>
            <a:t>Centennial</a:t>
          </a:r>
          <a:endParaRPr lang="ru-RU" sz="1600" kern="1200" dirty="0">
            <a:solidFill>
              <a:schemeClr val="tx1"/>
            </a:solidFill>
            <a:latin typeface="+mj-lt"/>
          </a:endParaRPr>
        </a:p>
      </dsp:txBody>
      <dsp:txXfrm>
        <a:off x="4764258" y="617"/>
        <a:ext cx="1407923" cy="1407616"/>
      </dsp:txXfrm>
    </dsp:sp>
    <dsp:sp modelId="{B5622BB7-2453-4693-B0EF-F0E43BBEC896}">
      <dsp:nvSpPr>
        <dsp:cNvPr id="0" name=""/>
        <dsp:cNvSpPr/>
      </dsp:nvSpPr>
      <dsp:spPr>
        <a:xfrm>
          <a:off x="6308042" y="617"/>
          <a:ext cx="1407923" cy="1407616"/>
        </a:xfrm>
        <a:prstGeom prst="rect">
          <a:avLst/>
        </a:prstGeom>
        <a:solidFill>
          <a:srgbClr val="BA007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err="1" smtClean="0">
              <a:solidFill>
                <a:schemeClr val="bg1">
                  <a:lumMod val="20000"/>
                  <a:lumOff val="80000"/>
                </a:schemeClr>
              </a:solidFill>
              <a:latin typeface="Aller"/>
            </a:rPr>
            <a:t>Mobilize.Net’s</a:t>
          </a:r>
          <a:r>
            <a:rPr lang="es-ES" sz="1600" kern="1200" dirty="0" smtClean="0">
              <a:solidFill>
                <a:schemeClr val="bg1">
                  <a:lumMod val="20000"/>
                  <a:lumOff val="80000"/>
                </a:schemeClr>
              </a:solidFill>
              <a:latin typeface="Aller"/>
            </a:rPr>
            <a:t> Silverlight bridge</a:t>
          </a:r>
          <a:endParaRPr lang="ru-RU" sz="1600" kern="1200" dirty="0">
            <a:solidFill>
              <a:schemeClr val="bg1">
                <a:lumMod val="20000"/>
                <a:lumOff val="80000"/>
              </a:schemeClr>
            </a:solidFill>
            <a:latin typeface="Aller"/>
            <a:cs typeface="Aller"/>
          </a:endParaRPr>
        </a:p>
      </dsp:txBody>
      <dsp:txXfrm>
        <a:off x="6308042" y="617"/>
        <a:ext cx="1407923" cy="1407616"/>
      </dsp:txXfrm>
    </dsp:sp>
    <dsp:sp modelId="{96801B6A-2A0C-44F1-A363-FAAB76AD5A2F}">
      <dsp:nvSpPr>
        <dsp:cNvPr id="0" name=""/>
        <dsp:cNvSpPr/>
      </dsp:nvSpPr>
      <dsp:spPr>
        <a:xfrm>
          <a:off x="3220474" y="1544094"/>
          <a:ext cx="1407923" cy="1407616"/>
        </a:xfrm>
        <a:prstGeom prst="rect">
          <a:avLst/>
        </a:prstGeom>
        <a:solidFill>
          <a:srgbClr val="F7C1E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_tradnl" sz="1600" kern="1200" dirty="0" smtClean="0">
              <a:solidFill>
                <a:schemeClr val="tx1"/>
              </a:solidFill>
              <a:latin typeface="+mj-lt"/>
            </a:rPr>
            <a:t>Preguntas y Respuestas</a:t>
          </a:r>
          <a:endParaRPr lang="ru-RU" sz="1600" kern="1200" dirty="0">
            <a:solidFill>
              <a:schemeClr val="tx1"/>
            </a:solidFill>
            <a:latin typeface="+mj-lt"/>
          </a:endParaRPr>
        </a:p>
      </dsp:txBody>
      <dsp:txXfrm>
        <a:off x="3220474" y="1544094"/>
        <a:ext cx="1407923" cy="14076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597892" y="347099"/>
          <a:ext cx="2866590" cy="2866590"/>
        </a:xfrm>
        <a:prstGeom prst="pie">
          <a:avLst>
            <a:gd name="adj1" fmla="val 16200000"/>
            <a:gd name="adj2" fmla="val 198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endParaRPr lang="en-US" sz="3900" kern="1200" dirty="0"/>
        </a:p>
      </dsp:txBody>
      <dsp:txXfrm>
        <a:off x="2061901" y="654233"/>
        <a:ext cx="836088" cy="614269"/>
      </dsp:txXfrm>
    </dsp:sp>
    <dsp:sp modelId="{D8A27DA7-C8B5-4804-8A27-23E18449662B}">
      <dsp:nvSpPr>
        <dsp:cNvPr id="0" name=""/>
        <dsp:cNvSpPr/>
      </dsp:nvSpPr>
      <dsp:spPr>
        <a:xfrm>
          <a:off x="599463" y="346891"/>
          <a:ext cx="2866590" cy="2866590"/>
        </a:xfrm>
        <a:prstGeom prst="pie">
          <a:avLst>
            <a:gd name="adj1" fmla="val 19800000"/>
            <a:gd name="adj2" fmla="val 18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dirty="0"/>
        </a:p>
      </dsp:txBody>
      <dsp:txXfrm>
        <a:off x="2561713" y="1490115"/>
        <a:ext cx="866802" cy="580143"/>
      </dsp:txXfrm>
    </dsp:sp>
    <dsp:sp modelId="{BE544001-B459-4917-9771-2E188FEA5DF6}">
      <dsp:nvSpPr>
        <dsp:cNvPr id="0" name=""/>
        <dsp:cNvSpPr/>
      </dsp:nvSpPr>
      <dsp:spPr>
        <a:xfrm>
          <a:off x="599463" y="346891"/>
          <a:ext cx="2866590" cy="2866590"/>
        </a:xfrm>
        <a:prstGeom prst="pie">
          <a:avLst>
            <a:gd name="adj1" fmla="val 1800000"/>
            <a:gd name="adj2" fmla="val 54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endParaRPr lang="en-US" sz="3900" kern="1200" dirty="0"/>
        </a:p>
      </dsp:txBody>
      <dsp:txXfrm>
        <a:off x="2063472" y="2292078"/>
        <a:ext cx="836088" cy="614269"/>
      </dsp:txXfrm>
    </dsp:sp>
    <dsp:sp modelId="{96A2ABAB-D0C6-4681-AE89-C571B45A61E2}">
      <dsp:nvSpPr>
        <dsp:cNvPr id="0" name=""/>
        <dsp:cNvSpPr/>
      </dsp:nvSpPr>
      <dsp:spPr>
        <a:xfrm>
          <a:off x="599463" y="346891"/>
          <a:ext cx="2866590" cy="2866590"/>
        </a:xfrm>
        <a:prstGeom prst="pie">
          <a:avLst>
            <a:gd name="adj1" fmla="val 5400000"/>
            <a:gd name="adj2" fmla="val 90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endParaRPr lang="en-US" sz="3900" kern="1200" dirty="0"/>
        </a:p>
      </dsp:txBody>
      <dsp:txXfrm>
        <a:off x="1165956" y="2292078"/>
        <a:ext cx="836088" cy="614269"/>
      </dsp:txXfrm>
    </dsp:sp>
    <dsp:sp modelId="{70FF1515-2BB5-4F57-AF7D-2FB03F0C9FEE}">
      <dsp:nvSpPr>
        <dsp:cNvPr id="0" name=""/>
        <dsp:cNvSpPr/>
      </dsp:nvSpPr>
      <dsp:spPr>
        <a:xfrm>
          <a:off x="599463" y="346891"/>
          <a:ext cx="2866590" cy="2866590"/>
        </a:xfrm>
        <a:prstGeom prst="pie">
          <a:avLst>
            <a:gd name="adj1" fmla="val 9000000"/>
            <a:gd name="adj2" fmla="val 126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dirty="0"/>
        </a:p>
      </dsp:txBody>
      <dsp:txXfrm>
        <a:off x="643827" y="1490115"/>
        <a:ext cx="866802" cy="580143"/>
      </dsp:txXfrm>
    </dsp:sp>
    <dsp:sp modelId="{407EF6B5-974D-4F77-A2C4-293FD72EBE79}">
      <dsp:nvSpPr>
        <dsp:cNvPr id="0" name=""/>
        <dsp:cNvSpPr/>
      </dsp:nvSpPr>
      <dsp:spPr>
        <a:xfrm>
          <a:off x="599463" y="346891"/>
          <a:ext cx="2866590" cy="2866590"/>
        </a:xfrm>
        <a:prstGeom prst="pie">
          <a:avLst>
            <a:gd name="adj1" fmla="val 12600000"/>
            <a:gd name="adj2" fmla="val 162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endParaRPr lang="en-US" sz="3900" kern="1200" dirty="0"/>
        </a:p>
      </dsp:txBody>
      <dsp:txXfrm>
        <a:off x="1165956" y="654026"/>
        <a:ext cx="836088" cy="6142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42FF8-7D59-4382-9BDC-07971FEC4EBC}">
      <dsp:nvSpPr>
        <dsp:cNvPr id="0" name=""/>
        <dsp:cNvSpPr/>
      </dsp:nvSpPr>
      <dsp:spPr>
        <a:xfrm>
          <a:off x="712474" y="0"/>
          <a:ext cx="977967" cy="977995"/>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357415-6020-4CF1-A76E-5AF63D0C4EF1}">
      <dsp:nvSpPr>
        <dsp:cNvPr id="0" name=""/>
        <dsp:cNvSpPr/>
      </dsp:nvSpPr>
      <dsp:spPr>
        <a:xfrm>
          <a:off x="928466" y="354073"/>
          <a:ext cx="545628" cy="272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solidFill>
                <a:schemeClr val="tx2"/>
              </a:solidFill>
            </a:rPr>
            <a:t>Test</a:t>
          </a:r>
          <a:endParaRPr lang="en-US" sz="900" kern="1200" dirty="0">
            <a:solidFill>
              <a:schemeClr val="tx2"/>
            </a:solidFill>
          </a:endParaRPr>
        </a:p>
      </dsp:txBody>
      <dsp:txXfrm>
        <a:off x="928466" y="354073"/>
        <a:ext cx="545628" cy="272782"/>
      </dsp:txXfrm>
    </dsp:sp>
    <dsp:sp modelId="{BEC2A9A0-112E-4D60-AE73-24D7E6EA8FB7}">
      <dsp:nvSpPr>
        <dsp:cNvPr id="0" name=""/>
        <dsp:cNvSpPr/>
      </dsp:nvSpPr>
      <dsp:spPr>
        <a:xfrm>
          <a:off x="510598" y="626856"/>
          <a:ext cx="840148" cy="840503"/>
        </a:xfrm>
        <a:prstGeom prst="blockArc">
          <a:avLst>
            <a:gd name="adj1" fmla="val 0"/>
            <a:gd name="adj2" fmla="val 189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785A82-E725-4FD1-A689-04E710988D3C}">
      <dsp:nvSpPr>
        <dsp:cNvPr id="0" name=""/>
        <dsp:cNvSpPr/>
      </dsp:nvSpPr>
      <dsp:spPr>
        <a:xfrm>
          <a:off x="655652" y="917100"/>
          <a:ext cx="545628" cy="272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err="1" smtClean="0">
              <a:solidFill>
                <a:schemeClr val="tx2"/>
              </a:solidFill>
            </a:rPr>
            <a:t>Actualizar</a:t>
          </a:r>
          <a:endParaRPr lang="en-US" sz="900" kern="1200" dirty="0">
            <a:solidFill>
              <a:schemeClr val="tx2"/>
            </a:solidFill>
          </a:endParaRPr>
        </a:p>
      </dsp:txBody>
      <dsp:txXfrm>
        <a:off x="655652" y="917100"/>
        <a:ext cx="545628" cy="2727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66967-A165-4FB5-8557-2F175FD80DD5}">
      <dsp:nvSpPr>
        <dsp:cNvPr id="0" name=""/>
        <dsp:cNvSpPr/>
      </dsp:nvSpPr>
      <dsp:spPr>
        <a:xfrm>
          <a:off x="915199" y="456659"/>
          <a:ext cx="717607" cy="717607"/>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err="1" smtClean="0"/>
            <a:t>Convertir</a:t>
          </a:r>
          <a:endParaRPr lang="en-US" sz="700" kern="1200" dirty="0"/>
        </a:p>
      </dsp:txBody>
      <dsp:txXfrm>
        <a:off x="1059470" y="624755"/>
        <a:ext cx="429065" cy="368865"/>
      </dsp:txXfrm>
    </dsp:sp>
    <dsp:sp modelId="{EDDD7914-F1D9-43C8-816B-DB17B10DC450}">
      <dsp:nvSpPr>
        <dsp:cNvPr id="0" name=""/>
        <dsp:cNvSpPr/>
      </dsp:nvSpPr>
      <dsp:spPr>
        <a:xfrm>
          <a:off x="497682" y="287043"/>
          <a:ext cx="521896" cy="521896"/>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dirty="0"/>
        </a:p>
      </dsp:txBody>
      <dsp:txXfrm>
        <a:off x="629071" y="419226"/>
        <a:ext cx="259118" cy="257530"/>
      </dsp:txXfrm>
    </dsp:sp>
    <dsp:sp modelId="{4F1A2D59-DDAF-41EC-BE4B-55165BD89CAE}">
      <dsp:nvSpPr>
        <dsp:cNvPr id="0" name=""/>
        <dsp:cNvSpPr/>
      </dsp:nvSpPr>
      <dsp:spPr>
        <a:xfrm>
          <a:off x="898889" y="361064"/>
          <a:ext cx="882657" cy="882657"/>
        </a:xfrm>
        <a:prstGeom prst="circularArrow">
          <a:avLst>
            <a:gd name="adj1" fmla="val 4878"/>
            <a:gd name="adj2" fmla="val 312630"/>
            <a:gd name="adj3" fmla="val 2746122"/>
            <a:gd name="adj4" fmla="val 15879539"/>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9452CC-BB83-4602-BBFE-737666CBAB42}">
      <dsp:nvSpPr>
        <dsp:cNvPr id="0" name=""/>
        <dsp:cNvSpPr/>
      </dsp:nvSpPr>
      <dsp:spPr>
        <a:xfrm>
          <a:off x="405255" y="183967"/>
          <a:ext cx="667375" cy="66737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02744911-4C4D-4FB6-8FB5-86C45076C12E}" type="datetimeFigureOut">
              <a:rPr lang="ru-RU" smtClean="0"/>
              <a:t>15.10.2015</a:t>
            </a:fld>
            <a:endParaRPr lang="ru-RU"/>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779B624C-DCAE-4F8C-88AB-1E01BA1E8237}" type="slidenum">
              <a:rPr lang="ru-RU" smtClean="0"/>
              <a:t>‹#›</a:t>
            </a:fld>
            <a:endParaRPr lang="ru-RU"/>
          </a:p>
        </p:txBody>
      </p:sp>
    </p:spTree>
    <p:extLst>
      <p:ext uri="{BB962C8B-B14F-4D97-AF65-F5344CB8AC3E}">
        <p14:creationId xmlns:p14="http://schemas.microsoft.com/office/powerpoint/2010/main" val="33661021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071E0966-4496-4991-ACE5-DDEE4AA5F111}" type="datetimeFigureOut">
              <a:rPr lang="ru-RU" smtClean="0"/>
              <a:t>15.10.2015</a:t>
            </a:fld>
            <a:endParaRPr lang="ru-RU"/>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5AA39310-3DD3-491D-930A-68A0B7F9FD9D}" type="slidenum">
              <a:rPr lang="ru-RU" smtClean="0"/>
              <a:t>‹#›</a:t>
            </a:fld>
            <a:endParaRPr lang="ru-RU"/>
          </a:p>
        </p:txBody>
      </p:sp>
    </p:spTree>
    <p:extLst>
      <p:ext uri="{BB962C8B-B14F-4D97-AF65-F5344CB8AC3E}">
        <p14:creationId xmlns:p14="http://schemas.microsoft.com/office/powerpoint/2010/main" val="2745233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1</a:t>
            </a:fld>
            <a:endParaRPr lang="en-US"/>
          </a:p>
        </p:txBody>
      </p:sp>
    </p:spTree>
    <p:extLst>
      <p:ext uri="{BB962C8B-B14F-4D97-AF65-F5344CB8AC3E}">
        <p14:creationId xmlns:p14="http://schemas.microsoft.com/office/powerpoint/2010/main" val="3882106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304811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95295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10/15/2015 6:58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877450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10/15/2015 6:58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136544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14</a:t>
            </a:fld>
            <a:endParaRPr lang="en-US"/>
          </a:p>
        </p:txBody>
      </p:sp>
    </p:spTree>
    <p:extLst>
      <p:ext uri="{BB962C8B-B14F-4D97-AF65-F5344CB8AC3E}">
        <p14:creationId xmlns:p14="http://schemas.microsoft.com/office/powerpoint/2010/main" val="360887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kern="1200" dirty="0" smtClean="0">
                <a:solidFill>
                  <a:schemeClr val="tx1"/>
                </a:solidFill>
                <a:effectLst/>
                <a:latin typeface="Segoe UI" pitchFamily="34" charset="0"/>
                <a:ea typeface="+mn-ea"/>
                <a:cs typeface="+mn-cs"/>
              </a:rPr>
              <a:t>http://msdn.microsoft.com/en-us/library/dn546696.aspx</a:t>
            </a:r>
          </a:p>
        </p:txBody>
      </p:sp>
      <p:sp>
        <p:nvSpPr>
          <p:cNvPr id="4" name="Slide Number Placeholder 3"/>
          <p:cNvSpPr>
            <a:spLocks noGrp="1"/>
          </p:cNvSpPr>
          <p:nvPr>
            <p:ph type="sldNum" sz="quarter" idx="10"/>
          </p:nvPr>
        </p:nvSpPr>
        <p:spPr/>
        <p:txBody>
          <a:bodyPr/>
          <a:lstStyle/>
          <a:p>
            <a:fld id="{3AD42FA0-0BBE-438B-BB64-0D199DD69FA0}" type="slidenum">
              <a:rPr lang="en-US" smtClean="0"/>
              <a:pPr/>
              <a:t>15</a:t>
            </a:fld>
            <a:endParaRPr lang="en-US" dirty="0"/>
          </a:p>
        </p:txBody>
      </p:sp>
    </p:spTree>
    <p:extLst>
      <p:ext uri="{BB962C8B-B14F-4D97-AF65-F5344CB8AC3E}">
        <p14:creationId xmlns:p14="http://schemas.microsoft.com/office/powerpoint/2010/main" val="3408932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10/15/2015 6:58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429306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10/15/2015 6:58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993445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167">
              <a:spcAft>
                <a:spcPts val="339"/>
              </a:spcAf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10/15/2015 6:58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4184483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6428" lvl="1" indent="0">
              <a:buNone/>
            </a:pPr>
            <a:endParaRPr lang="en-US" dirty="0"/>
          </a:p>
        </p:txBody>
      </p:sp>
      <p:sp>
        <p:nvSpPr>
          <p:cNvPr id="4" name="Slide Number Placeholder 3"/>
          <p:cNvSpPr>
            <a:spLocks noGrp="1"/>
          </p:cNvSpPr>
          <p:nvPr>
            <p:ph type="sldNum" sz="quarter" idx="10"/>
          </p:nvPr>
        </p:nvSpPr>
        <p:spPr/>
        <p:txBody>
          <a:bodyPr/>
          <a:lstStyle/>
          <a:p>
            <a:fld id="{3CF96B90-36BD-4E75-88C9-60359528F109}"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5566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51C52C1-1D4B-468E-AE05-D998E2BA304A}" type="datetime1">
              <a:rPr lang="en-US" smtClean="0">
                <a:solidFill>
                  <a:prstClr val="black"/>
                </a:solidFill>
              </a:rPr>
              <a:pPr/>
              <a:t>10/15/2015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050240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10/15/2015 6:58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366194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10/15/2015 6:58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454307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10/15/2015 6:58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700566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23</a:t>
            </a:fld>
            <a:endParaRPr lang="en-US"/>
          </a:p>
        </p:txBody>
      </p:sp>
    </p:spTree>
    <p:extLst>
      <p:ext uri="{BB962C8B-B14F-4D97-AF65-F5344CB8AC3E}">
        <p14:creationId xmlns:p14="http://schemas.microsoft.com/office/powerpoint/2010/main" val="2620172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kern="1200" dirty="0" smtClean="0">
                <a:solidFill>
                  <a:schemeClr val="tx1"/>
                </a:solidFill>
                <a:effectLst/>
                <a:latin typeface="Segoe UI" pitchFamily="34" charset="0"/>
                <a:ea typeface="+mn-ea"/>
                <a:cs typeface="+mn-cs"/>
              </a:rPr>
              <a:t>http://msdn.microsoft.com/en-us/library/dn546696.aspx</a:t>
            </a:r>
          </a:p>
        </p:txBody>
      </p:sp>
      <p:sp>
        <p:nvSpPr>
          <p:cNvPr id="4" name="Slide Number Placeholder 3"/>
          <p:cNvSpPr>
            <a:spLocks noGrp="1"/>
          </p:cNvSpPr>
          <p:nvPr>
            <p:ph type="sldNum" sz="quarter" idx="10"/>
          </p:nvPr>
        </p:nvSpPr>
        <p:spPr/>
        <p:txBody>
          <a:bodyPr/>
          <a:lstStyle/>
          <a:p>
            <a:fld id="{3AD42FA0-0BBE-438B-BB64-0D199DD69FA0}" type="slidenum">
              <a:rPr lang="en-US" smtClean="0"/>
              <a:pPr/>
              <a:t>24</a:t>
            </a:fld>
            <a:endParaRPr lang="en-US" dirty="0"/>
          </a:p>
        </p:txBody>
      </p:sp>
    </p:spTree>
    <p:extLst>
      <p:ext uri="{BB962C8B-B14F-4D97-AF65-F5344CB8AC3E}">
        <p14:creationId xmlns:p14="http://schemas.microsoft.com/office/powerpoint/2010/main" val="1812109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10/15/2015 6:58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615347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26</a:t>
            </a:fld>
            <a:endParaRPr lang="en-US"/>
          </a:p>
        </p:txBody>
      </p:sp>
    </p:spTree>
    <p:extLst>
      <p:ext uri="{BB962C8B-B14F-4D97-AF65-F5344CB8AC3E}">
        <p14:creationId xmlns:p14="http://schemas.microsoft.com/office/powerpoint/2010/main" val="1685104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kern="1200" dirty="0" smtClean="0">
                <a:solidFill>
                  <a:schemeClr val="tx1"/>
                </a:solidFill>
                <a:effectLst/>
                <a:latin typeface="Segoe UI" pitchFamily="34" charset="0"/>
                <a:ea typeface="+mn-ea"/>
                <a:cs typeface="+mn-cs"/>
              </a:rPr>
              <a:t>http://msdn.microsoft.com/en-us/library/dn546696.aspx</a:t>
            </a:r>
          </a:p>
        </p:txBody>
      </p:sp>
      <p:sp>
        <p:nvSpPr>
          <p:cNvPr id="4" name="Slide Number Placeholder 3"/>
          <p:cNvSpPr>
            <a:spLocks noGrp="1"/>
          </p:cNvSpPr>
          <p:nvPr>
            <p:ph type="sldNum" sz="quarter" idx="10"/>
          </p:nvPr>
        </p:nvSpPr>
        <p:spPr/>
        <p:txBody>
          <a:bodyPr/>
          <a:lstStyle/>
          <a:p>
            <a:fld id="{3AD42FA0-0BBE-438B-BB64-0D199DD69FA0}" type="slidenum">
              <a:rPr lang="en-US" smtClean="0"/>
              <a:pPr/>
              <a:t>27</a:t>
            </a:fld>
            <a:endParaRPr lang="en-US" dirty="0"/>
          </a:p>
        </p:txBody>
      </p:sp>
    </p:spTree>
    <p:extLst>
      <p:ext uri="{BB962C8B-B14F-4D97-AF65-F5344CB8AC3E}">
        <p14:creationId xmlns:p14="http://schemas.microsoft.com/office/powerpoint/2010/main" val="2555485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351538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kern="1200" dirty="0" smtClean="0">
                <a:solidFill>
                  <a:schemeClr val="tx1"/>
                </a:solidFill>
                <a:effectLst/>
                <a:latin typeface="Segoe UI" pitchFamily="34" charset="0"/>
                <a:ea typeface="+mn-ea"/>
                <a:cs typeface="+mn-cs"/>
              </a:rPr>
              <a:t>http://msdn.microsoft.com/en-us/library/dn546696.aspx</a:t>
            </a:r>
          </a:p>
        </p:txBody>
      </p:sp>
      <p:sp>
        <p:nvSpPr>
          <p:cNvPr id="4" name="Slide Number Placeholder 3"/>
          <p:cNvSpPr>
            <a:spLocks noGrp="1"/>
          </p:cNvSpPr>
          <p:nvPr>
            <p:ph type="sldNum" sz="quarter" idx="10"/>
          </p:nvPr>
        </p:nvSpPr>
        <p:spPr/>
        <p:txBody>
          <a:bodyPr/>
          <a:lstStyle/>
          <a:p>
            <a:fld id="{3AD42FA0-0BBE-438B-BB64-0D199DD69FA0}" type="slidenum">
              <a:rPr lang="en-US" smtClean="0"/>
              <a:pPr/>
              <a:t>33</a:t>
            </a:fld>
            <a:endParaRPr lang="en-US" dirty="0"/>
          </a:p>
        </p:txBody>
      </p:sp>
    </p:spTree>
    <p:extLst>
      <p:ext uri="{BB962C8B-B14F-4D97-AF65-F5344CB8AC3E}">
        <p14:creationId xmlns:p14="http://schemas.microsoft.com/office/powerpoint/2010/main" val="2615503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kern="1200" dirty="0" smtClean="0">
                <a:solidFill>
                  <a:schemeClr val="tx1"/>
                </a:solidFill>
                <a:effectLst/>
                <a:latin typeface="Segoe UI" pitchFamily="34" charset="0"/>
                <a:ea typeface="+mn-ea"/>
                <a:cs typeface="+mn-cs"/>
              </a:rPr>
              <a:t>http://msdn.microsoft.com/en-us/library/dn546696.aspx</a:t>
            </a:r>
          </a:p>
        </p:txBody>
      </p:sp>
      <p:sp>
        <p:nvSpPr>
          <p:cNvPr id="4" name="Slide Number Placeholder 3"/>
          <p:cNvSpPr>
            <a:spLocks noGrp="1"/>
          </p:cNvSpPr>
          <p:nvPr>
            <p:ph type="sldNum" sz="quarter" idx="10"/>
          </p:nvPr>
        </p:nvSpPr>
        <p:spPr/>
        <p:txBody>
          <a:bodyPr/>
          <a:lstStyle/>
          <a:p>
            <a:fld id="{3AD42FA0-0BBE-438B-BB64-0D199DD69FA0}" type="slidenum">
              <a:rPr lang="en-US" smtClean="0"/>
              <a:pPr/>
              <a:t>3</a:t>
            </a:fld>
            <a:endParaRPr lang="en-US" dirty="0"/>
          </a:p>
        </p:txBody>
      </p:sp>
    </p:spTree>
    <p:extLst>
      <p:ext uri="{BB962C8B-B14F-4D97-AF65-F5344CB8AC3E}">
        <p14:creationId xmlns:p14="http://schemas.microsoft.com/office/powerpoint/2010/main" val="693732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https://github.com/MobilizeNet/UWPConversionMappings</a:t>
            </a:r>
            <a:endParaRPr lang="es-ES" dirty="0"/>
          </a:p>
        </p:txBody>
      </p:sp>
      <p:sp>
        <p:nvSpPr>
          <p:cNvPr id="4" name="Slide Number Placeholder 3"/>
          <p:cNvSpPr>
            <a:spLocks noGrp="1"/>
          </p:cNvSpPr>
          <p:nvPr>
            <p:ph type="sldNum" sz="quarter" idx="10"/>
          </p:nvPr>
        </p:nvSpPr>
        <p:spPr/>
        <p:txBody>
          <a:bodyPr/>
          <a:lstStyle/>
          <a:p>
            <a:fld id="{5AA39310-3DD3-491D-930A-68A0B7F9FD9D}" type="slidenum">
              <a:rPr lang="ru-RU" smtClean="0"/>
              <a:t>34</a:t>
            </a:fld>
            <a:endParaRPr lang="ru-RU"/>
          </a:p>
        </p:txBody>
      </p:sp>
    </p:spTree>
    <p:extLst>
      <p:ext uri="{BB962C8B-B14F-4D97-AF65-F5344CB8AC3E}">
        <p14:creationId xmlns:p14="http://schemas.microsoft.com/office/powerpoint/2010/main" val="901700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35</a:t>
            </a:fld>
            <a:endParaRPr lang="en-US"/>
          </a:p>
        </p:txBody>
      </p:sp>
    </p:spTree>
    <p:extLst>
      <p:ext uri="{BB962C8B-B14F-4D97-AF65-F5344CB8AC3E}">
        <p14:creationId xmlns:p14="http://schemas.microsoft.com/office/powerpoint/2010/main" val="445360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38</a:t>
            </a:fld>
            <a:endParaRPr lang="ru-RU"/>
          </a:p>
        </p:txBody>
      </p:sp>
    </p:spTree>
    <p:extLst>
      <p:ext uri="{BB962C8B-B14F-4D97-AF65-F5344CB8AC3E}">
        <p14:creationId xmlns:p14="http://schemas.microsoft.com/office/powerpoint/2010/main" val="522694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t>4</a:t>
            </a:fld>
            <a:endParaRPr lang="en-US"/>
          </a:p>
        </p:txBody>
      </p:sp>
    </p:spTree>
    <p:extLst>
      <p:ext uri="{BB962C8B-B14F-4D97-AF65-F5344CB8AC3E}">
        <p14:creationId xmlns:p14="http://schemas.microsoft.com/office/powerpoint/2010/main" val="2911348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t>5</a:t>
            </a:fld>
            <a:endParaRPr lang="en-US"/>
          </a:p>
        </p:txBody>
      </p:sp>
    </p:spTree>
    <p:extLst>
      <p:ext uri="{BB962C8B-B14F-4D97-AF65-F5344CB8AC3E}">
        <p14:creationId xmlns:p14="http://schemas.microsoft.com/office/powerpoint/2010/main" val="1793716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kern="1200" dirty="0" smtClean="0">
                <a:solidFill>
                  <a:schemeClr val="tx1"/>
                </a:solidFill>
                <a:effectLst/>
                <a:latin typeface="Segoe UI" pitchFamily="34" charset="0"/>
                <a:ea typeface="+mn-ea"/>
                <a:cs typeface="+mn-cs"/>
              </a:rPr>
              <a:t>http://msdn.microsoft.com/en-us/library/dn546696.aspx</a:t>
            </a:r>
          </a:p>
        </p:txBody>
      </p:sp>
      <p:sp>
        <p:nvSpPr>
          <p:cNvPr id="4" name="Slide Number Placeholder 3"/>
          <p:cNvSpPr>
            <a:spLocks noGrp="1"/>
          </p:cNvSpPr>
          <p:nvPr>
            <p:ph type="sldNum" sz="quarter" idx="10"/>
          </p:nvPr>
        </p:nvSpPr>
        <p:spPr/>
        <p:txBody>
          <a:bodyPr/>
          <a:lstStyle/>
          <a:p>
            <a:fld id="{3AD42FA0-0BBE-438B-BB64-0D199DD69FA0}" type="slidenum">
              <a:rPr lang="en-US" smtClean="0"/>
              <a:pPr/>
              <a:t>6</a:t>
            </a:fld>
            <a:endParaRPr lang="en-US" dirty="0"/>
          </a:p>
        </p:txBody>
      </p:sp>
    </p:spTree>
    <p:extLst>
      <p:ext uri="{BB962C8B-B14F-4D97-AF65-F5344CB8AC3E}">
        <p14:creationId xmlns:p14="http://schemas.microsoft.com/office/powerpoint/2010/main" val="4005896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714042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kern="1200" dirty="0" smtClean="0">
                <a:solidFill>
                  <a:schemeClr val="tx1"/>
                </a:solidFill>
                <a:effectLst/>
                <a:latin typeface="Segoe UI" pitchFamily="34" charset="0"/>
                <a:ea typeface="+mn-ea"/>
                <a:cs typeface="+mn-cs"/>
              </a:rPr>
              <a:t>http://msdn.microsoft.com/en-us/library/dn546696.aspx</a:t>
            </a:r>
          </a:p>
        </p:txBody>
      </p:sp>
      <p:sp>
        <p:nvSpPr>
          <p:cNvPr id="4" name="Slide Number Placeholder 3"/>
          <p:cNvSpPr>
            <a:spLocks noGrp="1"/>
          </p:cNvSpPr>
          <p:nvPr>
            <p:ph type="sldNum" sz="quarter" idx="10"/>
          </p:nvPr>
        </p:nvSpPr>
        <p:spPr/>
        <p:txBody>
          <a:bodyPr/>
          <a:lstStyle/>
          <a:p>
            <a:fld id="{3AD42FA0-0BBE-438B-BB64-0D199DD69FA0}" type="slidenum">
              <a:rPr lang="en-US" smtClean="0"/>
              <a:pPr/>
              <a:t>8</a:t>
            </a:fld>
            <a:endParaRPr lang="en-US" dirty="0"/>
          </a:p>
        </p:txBody>
      </p:sp>
    </p:spTree>
    <p:extLst>
      <p:ext uri="{BB962C8B-B14F-4D97-AF65-F5344CB8AC3E}">
        <p14:creationId xmlns:p14="http://schemas.microsoft.com/office/powerpoint/2010/main" val="2874958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22292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2" name="Picture Placeholder 11"/>
          <p:cNvSpPr>
            <a:spLocks noGrp="1" noChangeAspect="1"/>
          </p:cNvSpPr>
          <p:nvPr>
            <p:ph type="pic" sz="quarter" idx="10"/>
          </p:nvPr>
        </p:nvSpPr>
        <p:spPr>
          <a:xfrm>
            <a:off x="3635896" y="287665"/>
            <a:ext cx="1674000" cy="1674000"/>
          </a:xfrm>
        </p:spPr>
        <p:txBody>
          <a:bodyPr>
            <a:normAutofit/>
          </a:bodyPr>
          <a:lstStyle>
            <a:lvl1pPr marL="0" indent="0" algn="l">
              <a:buNone/>
              <a:defRPr sz="1000" strike="noStrike">
                <a:solidFill>
                  <a:schemeClr val="bg1"/>
                </a:solidFill>
              </a:defRPr>
            </a:lvl1pPr>
          </a:lstStyle>
          <a:p>
            <a:endParaRPr lang="ru-RU" dirty="0"/>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22" name="Picture 2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
        <p:nvSpPr>
          <p:cNvPr id="25" name="Text Placeholder 24"/>
          <p:cNvSpPr>
            <a:spLocks noGrp="1"/>
          </p:cNvSpPr>
          <p:nvPr>
            <p:ph type="body" sz="quarter" idx="19"/>
          </p:nvPr>
        </p:nvSpPr>
        <p:spPr>
          <a:xfrm>
            <a:off x="433924" y="4515966"/>
            <a:ext cx="6400800" cy="268288"/>
          </a:xfrm>
        </p:spPr>
        <p:txBody>
          <a:bodyPr vert="horz" lIns="91440" tIns="45720" rIns="91440" bIns="45720" rtlCol="0">
            <a:normAutofit/>
          </a:bodyPr>
          <a:lstStyle>
            <a:lvl1pPr marL="342900" indent="-342900">
              <a:buNone/>
              <a:defRPr lang="en-US" sz="1600" smtClean="0">
                <a:solidFill>
                  <a:schemeClr val="tx2"/>
                </a:solidFill>
              </a:defRPr>
            </a:lvl1pPr>
            <a:lvl2pPr marL="742950" indent="-285750">
              <a:buNone/>
              <a:defRPr lang="en-US" smtClean="0">
                <a:solidFill>
                  <a:schemeClr val="tx1">
                    <a:tint val="75000"/>
                  </a:schemeClr>
                </a:solidFill>
              </a:defRPr>
            </a:lvl2pPr>
            <a:lvl3pPr marL="1143000" indent="-228600">
              <a:buNone/>
              <a:defRPr lang="en-US" smtClean="0">
                <a:solidFill>
                  <a:schemeClr val="tx1">
                    <a:tint val="75000"/>
                  </a:schemeClr>
                </a:solidFill>
              </a:defRPr>
            </a:lvl3pPr>
            <a:lvl4pPr marL="1600200" indent="-228600">
              <a:buNone/>
              <a:defRPr lang="en-US" smtClean="0">
                <a:solidFill>
                  <a:schemeClr val="tx1">
                    <a:tint val="75000"/>
                  </a:schemeClr>
                </a:solidFill>
              </a:defRPr>
            </a:lvl4pPr>
            <a:lvl5pPr marL="2057400" indent="-228600">
              <a:buNone/>
              <a:defRPr lang="ru-RU">
                <a:solidFill>
                  <a:schemeClr val="tx1">
                    <a:tint val="75000"/>
                  </a:schemeClr>
                </a:solidFill>
              </a:defRPr>
            </a:lvl5pPr>
          </a:lstStyle>
          <a:p>
            <a:pPr marL="0" lvl="0" indent="0"/>
            <a:r>
              <a:rPr lang="en-US" smtClean="0"/>
              <a:t>Click to edit Master text styles</a:t>
            </a:r>
          </a:p>
        </p:txBody>
      </p:sp>
    </p:spTree>
    <p:extLst>
      <p:ext uri="{BB962C8B-B14F-4D97-AF65-F5344CB8AC3E}">
        <p14:creationId xmlns:p14="http://schemas.microsoft.com/office/powerpoint/2010/main" val="327778865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1"/>
            <a:ext cx="8731914" cy="1352550"/>
          </a:xfrm>
          <a:solidFill>
            <a:srgbClr val="FFFFFF">
              <a:alpha val="50196"/>
            </a:srgbClr>
          </a:solidFill>
        </p:spPr>
        <p:txBody>
          <a:bodyPr wrap="square" bIns="201740">
            <a:noAutofit/>
          </a:bodyPr>
          <a:lstStyle>
            <a:lvl1pPr>
              <a:defRPr>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352550"/>
            <a:ext cx="4038600" cy="3242074"/>
          </a:xfrm>
          <a:prstGeom prst="rect">
            <a:avLst/>
          </a:prstGeom>
          <a:solidFill>
            <a:srgbClr val="FFFFFF">
              <a:alpha val="50196"/>
            </a:srgbClr>
          </a:solidFill>
        </p:spPr>
        <p:txBody>
          <a:bodyPr vert="horz" lIns="68319" tIns="34160" rIns="68319" bIns="34160" rtlCol="0">
            <a:normAutofit/>
          </a:bodyPr>
          <a:lstStyle>
            <a:lvl1pPr>
              <a:defRPr lang="en-US" b="0" cap="all" baseline="0" smtClean="0">
                <a:solidFill>
                  <a:schemeClr val="accent1"/>
                </a:solidFill>
                <a:latin typeface="Segoe UI" panose="020B0502040204020203" pitchFamily="34" charset="0"/>
                <a:cs typeface="Segoe UI" panose="020B0502040204020203" pitchFamily="34" charset="0"/>
              </a:defRPr>
            </a:lvl1pPr>
            <a:lvl2pPr>
              <a:defRPr lang="en-US" smtClean="0">
                <a:solidFill>
                  <a:schemeClr val="accent2">
                    <a:lumMod val="50000"/>
                  </a:schemeClr>
                </a:solidFill>
                <a:latin typeface="Segoe UI" panose="020B0502040204020203" pitchFamily="34" charset="0"/>
                <a:cs typeface="Segoe UI" panose="020B0502040204020203" pitchFamily="34" charset="0"/>
              </a:defRPr>
            </a:lvl2pPr>
            <a:lvl3pPr>
              <a:defRPr lang="en-US" smtClean="0">
                <a:solidFill>
                  <a:schemeClr val="accent2">
                    <a:lumMod val="50000"/>
                  </a:schemeClr>
                </a:solidFill>
                <a:latin typeface="Segoe UI" panose="020B0502040204020203" pitchFamily="34" charset="0"/>
                <a:cs typeface="Segoe UI" panose="020B0502040204020203" pitchFamily="34" charset="0"/>
              </a:defRPr>
            </a:lvl3pPr>
            <a:lvl4pPr>
              <a:defRPr lang="en-US" smtClean="0">
                <a:solidFill>
                  <a:schemeClr val="accent2">
                    <a:lumMod val="50000"/>
                  </a:schemeClr>
                </a:solidFill>
                <a:latin typeface="Segoe UI" panose="020B0502040204020203" pitchFamily="34" charset="0"/>
                <a:cs typeface="Segoe UI" panose="020B0502040204020203" pitchFamily="34" charset="0"/>
              </a:defRPr>
            </a:lvl4pPr>
            <a:lvl5pPr>
              <a:defRPr lang="en-US">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52550"/>
            <a:ext cx="4038600" cy="3242074"/>
          </a:xfrm>
          <a:prstGeom prst="rect">
            <a:avLst/>
          </a:prstGeom>
          <a:solidFill>
            <a:srgbClr val="FFFFFF">
              <a:alpha val="50196"/>
            </a:srgbClr>
          </a:solidFill>
        </p:spPr>
        <p:txBody>
          <a:bodyPr vert="horz" lIns="68319" tIns="34160" rIns="68319" bIns="34160" rtlCol="0">
            <a:normAutofit/>
          </a:bodyPr>
          <a:lstStyle>
            <a:lvl1pPr>
              <a:defRPr lang="en-US" b="0" cap="all" baseline="0" smtClean="0">
                <a:solidFill>
                  <a:schemeClr val="accent6"/>
                </a:solidFill>
                <a:latin typeface="Segoe UI" panose="020B0502040204020203" pitchFamily="34" charset="0"/>
                <a:cs typeface="Segoe UI" panose="020B0502040204020203" pitchFamily="34" charset="0"/>
              </a:defRPr>
            </a:lvl1pPr>
            <a:lvl2pPr>
              <a:defRPr lang="en-US" smtClean="0">
                <a:solidFill>
                  <a:schemeClr val="accent2">
                    <a:lumMod val="50000"/>
                  </a:schemeClr>
                </a:solidFill>
                <a:latin typeface="Segoe UI" panose="020B0502040204020203" pitchFamily="34" charset="0"/>
                <a:cs typeface="Segoe UI" panose="020B0502040204020203" pitchFamily="34" charset="0"/>
              </a:defRPr>
            </a:lvl2pPr>
            <a:lvl3pPr>
              <a:defRPr lang="en-US" smtClean="0">
                <a:solidFill>
                  <a:schemeClr val="accent2">
                    <a:lumMod val="50000"/>
                  </a:schemeClr>
                </a:solidFill>
                <a:latin typeface="Segoe UI" panose="020B0502040204020203" pitchFamily="34" charset="0"/>
                <a:cs typeface="Segoe UI" panose="020B0502040204020203" pitchFamily="34" charset="0"/>
              </a:defRPr>
            </a:lvl3pPr>
            <a:lvl4pPr>
              <a:defRPr lang="en-US" smtClean="0">
                <a:solidFill>
                  <a:schemeClr val="accent2">
                    <a:lumMod val="50000"/>
                  </a:schemeClr>
                </a:solidFill>
                <a:latin typeface="Segoe UI" panose="020B0502040204020203" pitchFamily="34" charset="0"/>
                <a:cs typeface="Segoe UI" panose="020B0502040204020203" pitchFamily="34" charset="0"/>
              </a:defRPr>
            </a:lvl4pPr>
            <a:lvl5pPr>
              <a:defRPr lang="en-US">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a:xfrm>
            <a:off x="6952654" y="4897279"/>
            <a:ext cx="1741767" cy="222818"/>
          </a:xfrm>
          <a:prstGeom prst="rect">
            <a:avLst/>
          </a:prstGeom>
        </p:spPr>
        <p:txBody>
          <a:bodyPr/>
          <a:lstStyle/>
          <a:p>
            <a:r>
              <a:rPr>
                <a:solidFill>
                  <a:prstClr val="white"/>
                </a:solidFill>
              </a:rPr>
              <a:t>METRO DESIGN LANGUAGE</a:t>
            </a:r>
            <a:endParaRPr dirty="0">
              <a:solidFill>
                <a:prstClr val="white"/>
              </a:solidFill>
            </a:endParaRPr>
          </a:p>
        </p:txBody>
      </p:sp>
      <p:sp>
        <p:nvSpPr>
          <p:cNvPr id="7" name="Slide Number Placeholder 6"/>
          <p:cNvSpPr>
            <a:spLocks noGrp="1"/>
          </p:cNvSpPr>
          <p:nvPr>
            <p:ph type="sldNum" sz="quarter" idx="12"/>
          </p:nvPr>
        </p:nvSpPr>
        <p:spPr>
          <a:xfrm>
            <a:off x="8686801" y="4897279"/>
            <a:ext cx="477004" cy="222818"/>
          </a:xfrm>
          <a:prstGeom prst="rect">
            <a:avLst/>
          </a:prstGeom>
        </p:spPr>
        <p:txBody>
          <a:bodyPr/>
          <a:lstStyle/>
          <a:p>
            <a:fld id="{B6F15528-21DE-4FAA-801E-634DDDAF4B2B}" type="slidenum">
              <a:rPr>
                <a:solidFill>
                  <a:prstClr val="white"/>
                </a:solidFill>
              </a:rPr>
              <a:pPr/>
              <a:t>‹#›</a:t>
            </a:fld>
            <a:endParaRPr dirty="0">
              <a:solidFill>
                <a:prstClr val="white"/>
              </a:solidFill>
            </a:endParaRPr>
          </a:p>
        </p:txBody>
      </p:sp>
      <p:sp>
        <p:nvSpPr>
          <p:cNvPr id="8" name="Text Placeholder 7"/>
          <p:cNvSpPr>
            <a:spLocks noGrp="1"/>
          </p:cNvSpPr>
          <p:nvPr>
            <p:ph type="body" sz="quarter" idx="13"/>
          </p:nvPr>
        </p:nvSpPr>
        <p:spPr>
          <a:xfrm>
            <a:off x="457200" y="361950"/>
            <a:ext cx="8706514" cy="304800"/>
          </a:xfrm>
          <a:noFill/>
        </p:spPr>
        <p:txBody>
          <a:bodyPr>
            <a:noAutofit/>
          </a:bodyPr>
          <a:lstStyle>
            <a:lvl1pPr>
              <a:defRPr sz="1200" b="0" cap="all" baseline="0">
                <a:solidFill>
                  <a:schemeClr val="accent2">
                    <a:lumMod val="50000"/>
                  </a:schemeClr>
                </a:solidFill>
                <a:latin typeface="Segoe UI" panose="020B0502040204020203" pitchFamily="34" charset="0"/>
                <a:cs typeface="Segoe UI" panose="020B0502040204020203" pitchFamily="34" charset="0"/>
              </a:defRPr>
            </a:lvl1pPr>
            <a:lvl2pPr>
              <a:defRPr sz="1200" b="0" cap="all" baseline="0">
                <a:solidFill>
                  <a:schemeClr val="accent2">
                    <a:lumMod val="50000"/>
                  </a:schemeClr>
                </a:solidFill>
                <a:latin typeface="Segoe UI" panose="020B0502040204020203" pitchFamily="34" charset="0"/>
                <a:cs typeface="Segoe UI" panose="020B0502040204020203" pitchFamily="34" charset="0"/>
              </a:defRPr>
            </a:lvl2pPr>
            <a:lvl3pPr>
              <a:defRPr sz="1200" b="0" cap="all" baseline="0">
                <a:solidFill>
                  <a:schemeClr val="accent2">
                    <a:lumMod val="50000"/>
                  </a:schemeClr>
                </a:solidFill>
                <a:latin typeface="Segoe UI" panose="020B0502040204020203" pitchFamily="34" charset="0"/>
                <a:cs typeface="Segoe UI" panose="020B0502040204020203" pitchFamily="34" charset="0"/>
              </a:defRPr>
            </a:lvl3pPr>
            <a:lvl4pPr>
              <a:defRPr sz="1200" b="0" cap="all" baseline="0">
                <a:solidFill>
                  <a:schemeClr val="accent2">
                    <a:lumMod val="50000"/>
                  </a:schemeClr>
                </a:solidFill>
                <a:latin typeface="Segoe UI" panose="020B0502040204020203" pitchFamily="34" charset="0"/>
                <a:cs typeface="Segoe UI" panose="020B0502040204020203" pitchFamily="34" charset="0"/>
              </a:defRPr>
            </a:lvl4pPr>
            <a:lvl5pPr>
              <a:defRPr sz="1200" b="0" cap="all" baseline="0">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204940811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3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76039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23" name="Picture 22">
            <a:hlinkClick r:id="" action="ppaction://hlinkshowjump?jump=firs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344" y="4499373"/>
            <a:ext cx="360000" cy="360000"/>
          </a:xfrm>
          <a:prstGeom prst="rect">
            <a:avLst/>
          </a:prstGeom>
        </p:spPr>
      </p:pic>
      <p:pic>
        <p:nvPicPr>
          <p:cNvPr id="22" name="Picture 12">
            <a:hlinkClick r:id="" action="ppaction://hlinkshowjump?jump=previousslide"/>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439978974"/>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235843" y="2235543"/>
            <a:ext cx="4706231" cy="672414"/>
          </a:xfrm>
        </p:spPr>
        <p:txBody>
          <a:bodyPr vert="horz" wrap="square" lIns="182880" tIns="146304" rIns="182880" bIns="146304" rtlCol="0" anchor="ctr">
            <a:noAutofit/>
          </a:bodyPr>
          <a:lstStyle>
            <a:lvl1pPr>
              <a:defRPr lang="en-US" sz="2647" kern="1200" dirty="0" smtClean="0">
                <a:gradFill>
                  <a:gsLst>
                    <a:gs pos="0">
                      <a:srgbClr val="505050"/>
                    </a:gs>
                    <a:gs pos="100000">
                      <a:srgbClr val="505050"/>
                    </a:gs>
                  </a:gsLst>
                  <a:lin ang="5400000" scaled="0"/>
                </a:gradFill>
                <a:latin typeface="+mj-lt"/>
                <a:ea typeface="+mn-ea"/>
                <a:cs typeface="+mn-cs"/>
              </a:defRPr>
            </a:lvl1pPr>
          </a:lstStyle>
          <a:p>
            <a:pPr marL="0" lvl="0" indent="0" algn="l" defTabSz="672186" rtl="0" eaLnBrk="1" latinLnBrk="0" hangingPunct="1">
              <a:spcBef>
                <a:spcPct val="20000"/>
              </a:spcBef>
              <a:spcAft>
                <a:spcPts val="1200"/>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01930" y="890715"/>
            <a:ext cx="3372351" cy="336207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3235"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01932" y="218302"/>
            <a:ext cx="8740141" cy="672414"/>
          </a:xfrm>
        </p:spPr>
        <p:txBody>
          <a:bodyPr vert="horz" lIns="182880" tIns="45720" rIns="182880" bIns="45720" rtlCol="0" anchor="t">
            <a:noAutofit/>
          </a:bodyPr>
          <a:lstStyle>
            <a:lvl1pPr>
              <a:defRPr lang="en-US" sz="3529" dirty="0" smtClean="0">
                <a:ea typeface="+mj-ea"/>
                <a:cs typeface="+mj-cs"/>
              </a:defRPr>
            </a:lvl1pPr>
          </a:lstStyle>
          <a:p>
            <a:pPr lvl="0">
              <a:spcBef>
                <a:spcPct val="0"/>
              </a:spcBef>
            </a:pPr>
            <a:r>
              <a:rPr lang="en-US" dirty="0" smtClean="0"/>
              <a:t>Click to edit master text styles</a:t>
            </a:r>
          </a:p>
        </p:txBody>
      </p:sp>
      <p:pic>
        <p:nvPicPr>
          <p:cNvPr id="5"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7"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515966"/>
            <a:ext cx="360000" cy="360000"/>
          </a:xfrm>
          <a:prstGeom prst="rect">
            <a:avLst/>
          </a:prstGeom>
        </p:spPr>
      </p:pic>
    </p:spTree>
    <p:extLst>
      <p:ext uri="{BB962C8B-B14F-4D97-AF65-F5344CB8AC3E}">
        <p14:creationId xmlns:p14="http://schemas.microsoft.com/office/powerpoint/2010/main" val="15207984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38701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p:txBody>
          <a:bodyPr/>
          <a:lstStyle/>
          <a:p>
            <a:fld id="{6DD3B76A-C5DE-4B9A-BEAE-BBF0DC17AAA8}" type="datetime1">
              <a:rPr lang="en-US" smtClean="0"/>
              <a:t>10/15/2015</a:t>
            </a:fld>
            <a:endParaRPr lang="en-US" dirty="0"/>
          </a:p>
        </p:txBody>
      </p:sp>
      <p:sp>
        <p:nvSpPr>
          <p:cNvPr id="14" name="Footer Placeholder 13"/>
          <p:cNvSpPr>
            <a:spLocks noGrp="1"/>
          </p:cNvSpPr>
          <p:nvPr>
            <p:ph type="ftr" sz="quarter" idx="19"/>
          </p:nvPr>
        </p:nvSpPr>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7269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Tree>
    <p:extLst>
      <p:ext uri="{BB962C8B-B14F-4D97-AF65-F5344CB8AC3E}">
        <p14:creationId xmlns:p14="http://schemas.microsoft.com/office/powerpoint/2010/main" val="360257877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8515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p:spPr>
        <p:txBody>
          <a:bodyPr wrap="square">
            <a:noAutofit/>
          </a:bodyPr>
          <a:lstStyle>
            <a:lvl3pPr>
              <a:defRPr sz="1765"/>
            </a:lvl3pPr>
            <a:lvl4pPr>
              <a:defRPr sz="1471"/>
            </a:lvl4pPr>
            <a:lvl5pPr>
              <a:defRPr sz="147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08186" y="1226922"/>
            <a:ext cx="2016956" cy="3698277"/>
          </a:xfrm>
        </p:spPr>
        <p:txBody>
          <a:bodyPr>
            <a:noAutofit/>
          </a:bodyPr>
          <a:lstStyle>
            <a:lvl1pPr marL="0" indent="0">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60800810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01930" y="890716"/>
            <a:ext cx="8740142" cy="4033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9548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Slide">
    <p:spTree>
      <p:nvGrpSpPr>
        <p:cNvPr id="1" name=""/>
        <p:cNvGrpSpPr/>
        <p:nvPr/>
      </p:nvGrpSpPr>
      <p:grpSpPr>
        <a:xfrm>
          <a:off x="0" y="0"/>
          <a:ext cx="0" cy="0"/>
          <a:chOff x="0" y="0"/>
          <a:chExt cx="0" cy="0"/>
        </a:xfrm>
      </p:grpSpPr>
      <p:sp>
        <p:nvSpPr>
          <p:cNvPr id="19" name="Picture Placeholder 11"/>
          <p:cNvSpPr>
            <a:spLocks noGrp="1" noChangeAspect="1"/>
          </p:cNvSpPr>
          <p:nvPr>
            <p:ph type="pic" sz="quarter" idx="16"/>
          </p:nvPr>
        </p:nvSpPr>
        <p:spPr>
          <a:xfrm>
            <a:off x="7395094" y="2597600"/>
            <a:ext cx="1368000" cy="1368000"/>
          </a:xfrm>
        </p:spPr>
        <p:txBody>
          <a:bodyPr>
            <a:normAutofit/>
          </a:bodyPr>
          <a:lstStyle>
            <a:lvl1pPr marL="0" indent="0" algn="l">
              <a:buNone/>
              <a:defRPr sz="1000">
                <a:solidFill>
                  <a:schemeClr val="bg1"/>
                </a:solidFill>
              </a:defRPr>
            </a:lvl1pPr>
          </a:lstStyle>
          <a:p>
            <a:endParaRPr lang="ru-RU" dirty="0"/>
          </a:p>
        </p:txBody>
      </p:sp>
      <p:pic>
        <p:nvPicPr>
          <p:cNvPr id="22" name="Picture 2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
        <p:nvSpPr>
          <p:cNvPr id="27" name="Picture Placeholder 11"/>
          <p:cNvSpPr>
            <a:spLocks noGrp="1" noChangeAspect="1"/>
          </p:cNvSpPr>
          <p:nvPr>
            <p:ph type="pic" sz="quarter" idx="19"/>
          </p:nvPr>
        </p:nvSpPr>
        <p:spPr>
          <a:xfrm>
            <a:off x="3005807"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28" name="Picture Placeholder 11"/>
          <p:cNvSpPr>
            <a:spLocks noGrp="1" noChangeAspect="1"/>
          </p:cNvSpPr>
          <p:nvPr>
            <p:ph type="pic" sz="quarter" idx="20"/>
          </p:nvPr>
        </p:nvSpPr>
        <p:spPr>
          <a:xfrm>
            <a:off x="3005807" y="2597600"/>
            <a:ext cx="1368000" cy="1368000"/>
          </a:xfrm>
        </p:spPr>
        <p:txBody>
          <a:bodyPr>
            <a:normAutofit/>
          </a:bodyPr>
          <a:lstStyle>
            <a:lvl1pPr marL="0" indent="0" algn="l">
              <a:buNone/>
              <a:defRPr sz="10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4465932"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0" name="Picture Placeholder 11"/>
          <p:cNvSpPr>
            <a:spLocks noGrp="1" noChangeAspect="1"/>
          </p:cNvSpPr>
          <p:nvPr>
            <p:ph type="pic" sz="quarter" idx="22"/>
          </p:nvPr>
        </p:nvSpPr>
        <p:spPr>
          <a:xfrm>
            <a:off x="4465932" y="2597600"/>
            <a:ext cx="1368000" cy="1368000"/>
          </a:xfrm>
        </p:spPr>
        <p:txBody>
          <a:bodyPr>
            <a:normAutofit/>
          </a:bodyPr>
          <a:lstStyle>
            <a:lvl1pPr marL="0" indent="0" algn="l">
              <a:buNone/>
              <a:defRPr sz="10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5934210"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2" name="Picture Placeholder 11"/>
          <p:cNvSpPr>
            <a:spLocks noGrp="1" noChangeAspect="1"/>
          </p:cNvSpPr>
          <p:nvPr>
            <p:ph type="pic" sz="quarter" idx="24"/>
          </p:nvPr>
        </p:nvSpPr>
        <p:spPr>
          <a:xfrm>
            <a:off x="7395094"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3" name="Picture Placeholder 11"/>
          <p:cNvSpPr>
            <a:spLocks noGrp="1" noChangeAspect="1"/>
          </p:cNvSpPr>
          <p:nvPr>
            <p:ph type="pic" sz="quarter" idx="25"/>
          </p:nvPr>
        </p:nvSpPr>
        <p:spPr>
          <a:xfrm>
            <a:off x="5934210" y="2597600"/>
            <a:ext cx="1368000" cy="1368000"/>
          </a:xfrm>
        </p:spPr>
        <p:txBody>
          <a:bodyPr>
            <a:normAutofit/>
          </a:bodyPr>
          <a:lstStyle>
            <a:lvl1pPr marL="0" indent="0" algn="l">
              <a:buNone/>
              <a:defRPr sz="1000">
                <a:solidFill>
                  <a:schemeClr val="bg1"/>
                </a:solidFill>
              </a:defRPr>
            </a:lvl1pPr>
          </a:lstStyle>
          <a:p>
            <a:endParaRPr lang="ru-RU" dirty="0"/>
          </a:p>
        </p:txBody>
      </p:sp>
      <p:pic>
        <p:nvPicPr>
          <p:cNvPr id="15" name="Picture 14">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
        <p:nvSpPr>
          <p:cNvPr id="20" name="Title 1"/>
          <p:cNvSpPr>
            <a:spLocks noGrp="1"/>
          </p:cNvSpPr>
          <p:nvPr>
            <p:ph type="ctrTitle"/>
          </p:nvPr>
        </p:nvSpPr>
        <p:spPr>
          <a:xfrm>
            <a:off x="208771" y="304069"/>
            <a:ext cx="8565577"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21" name="Text Placeholder 5"/>
          <p:cNvSpPr>
            <a:spLocks noGrp="1"/>
          </p:cNvSpPr>
          <p:nvPr>
            <p:ph type="body" sz="quarter" idx="26"/>
          </p:nvPr>
        </p:nvSpPr>
        <p:spPr>
          <a:xfrm>
            <a:off x="211014" y="1139124"/>
            <a:ext cx="2704801" cy="2834999"/>
          </a:xfrm>
        </p:spPr>
        <p:txBody>
          <a:bodyPr/>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18" name="Picture Placeholder 11"/>
          <p:cNvSpPr>
            <a:spLocks noGrp="1" noChangeAspect="1"/>
          </p:cNvSpPr>
          <p:nvPr>
            <p:ph type="pic" sz="quarter" idx="27"/>
          </p:nvPr>
        </p:nvSpPr>
        <p:spPr>
          <a:xfrm>
            <a:off x="1547664" y="1131734"/>
            <a:ext cx="1368000" cy="1368000"/>
          </a:xfrm>
        </p:spPr>
        <p:txBody>
          <a:bodyPr>
            <a:normAutofit/>
          </a:bodyPr>
          <a:lstStyle>
            <a:lvl1pPr marL="0" indent="0" algn="l">
              <a:buNone/>
              <a:defRPr sz="1000">
                <a:solidFill>
                  <a:schemeClr val="bg1"/>
                </a:solidFill>
              </a:defRPr>
            </a:lvl1pPr>
          </a:lstStyle>
          <a:p>
            <a:endParaRPr lang="ru-RU" dirty="0"/>
          </a:p>
        </p:txBody>
      </p:sp>
    </p:spTree>
    <p:extLst>
      <p:ext uri="{BB962C8B-B14F-4D97-AF65-F5344CB8AC3E}">
        <p14:creationId xmlns:p14="http://schemas.microsoft.com/office/powerpoint/2010/main" val="1424451519"/>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08186" y="1226922"/>
            <a:ext cx="2016956" cy="3698277"/>
          </a:xfrm>
        </p:spPr>
        <p:txBody>
          <a:bodyPr>
            <a:noAutofit/>
          </a:bodyPr>
          <a:lstStyle>
            <a:lvl1pPr marL="252109" indent="-252109">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496051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970989"/>
          </a:xfr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7796672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182880" tIns="146304" rIns="182880" bIns="146304" anchor="ctr">
            <a:noAutofit/>
          </a:bodyPr>
          <a:lstStyle>
            <a:lvl1pPr marL="0" indent="0">
              <a:lnSpc>
                <a:spcPct val="95000"/>
              </a:lnSpc>
              <a:spcBef>
                <a:spcPts val="0"/>
              </a:spcBef>
              <a:spcAft>
                <a:spcPts val="1200"/>
              </a:spcAft>
              <a:buNone/>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18"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81"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23134830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841772"/>
            <a:ext cx="6858000" cy="1790700"/>
          </a:xfrm>
        </p:spPr>
        <p:txBody>
          <a:bodyPr anchor="b"/>
          <a:lstStyle>
            <a:lvl1pPr algn="ctr">
              <a:defRPr sz="45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15.10.2015</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a:t>
            </a:fld>
            <a:endParaRPr lang="ru-RU" dirty="0"/>
          </a:p>
        </p:txBody>
      </p:sp>
      <p:pic>
        <p:nvPicPr>
          <p:cNvPr id="7"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83295770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15.10.2015</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a:t>
            </a:fld>
            <a:endParaRPr lang="ru-RU" dirty="0"/>
          </a:p>
        </p:txBody>
      </p:sp>
      <p:pic>
        <p:nvPicPr>
          <p:cNvPr id="7"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47949488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18EA667C-B123-4C9D-8392-E4DAC4F69B68}" type="datetimeFigureOut">
              <a:rPr lang="ru-RU" smtClean="0"/>
              <a:t>15.10.2015</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a:t>
            </a:fld>
            <a:endParaRPr lang="ru-RU" dirty="0"/>
          </a:p>
        </p:txBody>
      </p:sp>
    </p:spTree>
    <p:extLst>
      <p:ext uri="{BB962C8B-B14F-4D97-AF65-F5344CB8AC3E}">
        <p14:creationId xmlns:p14="http://schemas.microsoft.com/office/powerpoint/2010/main" val="404503232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628650" y="1369219"/>
            <a:ext cx="3886200" cy="3263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4629150" y="1369219"/>
            <a:ext cx="3886200" cy="3263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18EA667C-B123-4C9D-8392-E4DAC4F69B68}" type="datetimeFigureOut">
              <a:rPr lang="ru-RU" smtClean="0"/>
              <a:t>15.10.2015</a:t>
            </a:fld>
            <a:endParaRPr lang="ru-RU" dirty="0"/>
          </a:p>
        </p:txBody>
      </p:sp>
      <p:sp>
        <p:nvSpPr>
          <p:cNvPr id="6" name="Marcador de pie de página 5"/>
          <p:cNvSpPr>
            <a:spLocks noGrp="1"/>
          </p:cNvSpPr>
          <p:nvPr>
            <p:ph type="ftr" sz="quarter" idx="11"/>
          </p:nvPr>
        </p:nvSpPr>
        <p:spPr/>
        <p:txBody>
          <a:bodyPr/>
          <a:lstStyle/>
          <a:p>
            <a:endParaRPr lang="ru-RU" dirty="0"/>
          </a:p>
        </p:txBody>
      </p:sp>
      <p:sp>
        <p:nvSpPr>
          <p:cNvPr id="7" name="Marcador de número de diapositiva 6"/>
          <p:cNvSpPr>
            <a:spLocks noGrp="1"/>
          </p:cNvSpPr>
          <p:nvPr>
            <p:ph type="sldNum" sz="quarter" idx="12"/>
          </p:nvPr>
        </p:nvSpPr>
        <p:spPr/>
        <p:txBody>
          <a:bodyPr/>
          <a:lstStyle/>
          <a:p>
            <a:fld id="{74C80674-0C3A-461C-8E60-67A8CCC5BB66}" type="slidenum">
              <a:rPr lang="ru-RU" smtClean="0"/>
              <a:t>‹#›</a:t>
            </a:fld>
            <a:endParaRPr lang="ru-RU" dirty="0"/>
          </a:p>
        </p:txBody>
      </p:sp>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48091985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18EA667C-B123-4C9D-8392-E4DAC4F69B68}" type="datetimeFigureOut">
              <a:rPr lang="ru-RU" smtClean="0"/>
              <a:t>15.10.2015</a:t>
            </a:fld>
            <a:endParaRPr lang="ru-RU" dirty="0"/>
          </a:p>
        </p:txBody>
      </p:sp>
      <p:sp>
        <p:nvSpPr>
          <p:cNvPr id="8" name="Marcador de pie de página 7"/>
          <p:cNvSpPr>
            <a:spLocks noGrp="1"/>
          </p:cNvSpPr>
          <p:nvPr>
            <p:ph type="ftr" sz="quarter" idx="11"/>
          </p:nvPr>
        </p:nvSpPr>
        <p:spPr/>
        <p:txBody>
          <a:bodyPr/>
          <a:lstStyle/>
          <a:p>
            <a:endParaRPr lang="ru-RU" dirty="0"/>
          </a:p>
        </p:txBody>
      </p:sp>
      <p:sp>
        <p:nvSpPr>
          <p:cNvPr id="9" name="Marcador de número de diapositiva 8"/>
          <p:cNvSpPr>
            <a:spLocks noGrp="1"/>
          </p:cNvSpPr>
          <p:nvPr>
            <p:ph type="sldNum" sz="quarter" idx="12"/>
          </p:nvPr>
        </p:nvSpPr>
        <p:spPr/>
        <p:txBody>
          <a:bodyPr/>
          <a:lstStyle/>
          <a:p>
            <a:fld id="{74C80674-0C3A-461C-8E60-67A8CCC5BB66}" type="slidenum">
              <a:rPr lang="ru-RU" smtClean="0"/>
              <a:t>‹#›</a:t>
            </a:fld>
            <a:endParaRPr lang="ru-RU" dirty="0"/>
          </a:p>
        </p:txBody>
      </p:sp>
      <p:pic>
        <p:nvPicPr>
          <p:cNvPr id="10"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424774371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18EA667C-B123-4C9D-8392-E4DAC4F69B68}" type="datetimeFigureOut">
              <a:rPr lang="ru-RU" smtClean="0"/>
              <a:t>15.10.2015</a:t>
            </a:fld>
            <a:endParaRPr lang="ru-RU" dirty="0"/>
          </a:p>
        </p:txBody>
      </p:sp>
      <p:sp>
        <p:nvSpPr>
          <p:cNvPr id="4" name="Marcador de pie de página 3"/>
          <p:cNvSpPr>
            <a:spLocks noGrp="1"/>
          </p:cNvSpPr>
          <p:nvPr>
            <p:ph type="ftr" sz="quarter" idx="11"/>
          </p:nvPr>
        </p:nvSpPr>
        <p:spPr/>
        <p:txBody>
          <a:bodyPr/>
          <a:lstStyle/>
          <a:p>
            <a:endParaRPr lang="ru-RU" dirty="0"/>
          </a:p>
        </p:txBody>
      </p:sp>
      <p:sp>
        <p:nvSpPr>
          <p:cNvPr id="5" name="Marcador de número de diapositiva 4"/>
          <p:cNvSpPr>
            <a:spLocks noGrp="1"/>
          </p:cNvSpPr>
          <p:nvPr>
            <p:ph type="sldNum" sz="quarter" idx="12"/>
          </p:nvPr>
        </p:nvSpPr>
        <p:spPr/>
        <p:txBody>
          <a:bodyPr/>
          <a:lstStyle/>
          <a:p>
            <a:fld id="{74C80674-0C3A-461C-8E60-67A8CCC5BB66}" type="slidenum">
              <a:rPr lang="ru-RU" smtClean="0"/>
              <a:t>‹#›</a:t>
            </a:fld>
            <a:endParaRPr lang="ru-RU" dirty="0"/>
          </a:p>
        </p:txBody>
      </p:sp>
      <p:pic>
        <p:nvPicPr>
          <p:cNvPr id="6"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61637859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8EA667C-B123-4C9D-8392-E4DAC4F69B68}" type="datetimeFigureOut">
              <a:rPr lang="ru-RU" smtClean="0"/>
              <a:t>15.10.2015</a:t>
            </a:fld>
            <a:endParaRPr lang="ru-RU" dirty="0"/>
          </a:p>
        </p:txBody>
      </p:sp>
      <p:sp>
        <p:nvSpPr>
          <p:cNvPr id="3" name="Marcador de pie de página 2"/>
          <p:cNvSpPr>
            <a:spLocks noGrp="1"/>
          </p:cNvSpPr>
          <p:nvPr>
            <p:ph type="ftr" sz="quarter" idx="11"/>
          </p:nvPr>
        </p:nvSpPr>
        <p:spPr/>
        <p:txBody>
          <a:bodyPr/>
          <a:lstStyle/>
          <a:p>
            <a:endParaRPr lang="ru-RU" dirty="0"/>
          </a:p>
        </p:txBody>
      </p:sp>
      <p:sp>
        <p:nvSpPr>
          <p:cNvPr id="4" name="Marcador de número de diapositiva 3"/>
          <p:cNvSpPr>
            <a:spLocks noGrp="1"/>
          </p:cNvSpPr>
          <p:nvPr>
            <p:ph type="sldNum" sz="quarter" idx="12"/>
          </p:nvPr>
        </p:nvSpPr>
        <p:spPr/>
        <p:txBody>
          <a:bodyPr/>
          <a:lstStyle/>
          <a:p>
            <a:fld id="{74C80674-0C3A-461C-8E60-67A8CCC5BB66}" type="slidenum">
              <a:rPr lang="ru-RU" smtClean="0"/>
              <a:t>‹#›</a:t>
            </a:fld>
            <a:endParaRPr lang="ru-RU" dirty="0"/>
          </a:p>
        </p:txBody>
      </p:sp>
      <p:pic>
        <p:nvPicPr>
          <p:cNvPr id="5"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7011302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7" name="Picture Placeholder 11"/>
          <p:cNvSpPr>
            <a:spLocks noGrp="1" noChangeAspect="1"/>
          </p:cNvSpPr>
          <p:nvPr>
            <p:ph type="pic" sz="quarter" idx="19"/>
          </p:nvPr>
        </p:nvSpPr>
        <p:spPr>
          <a:xfrm>
            <a:off x="316212" y="1491629"/>
            <a:ext cx="2088000" cy="2088000"/>
          </a:xfrm>
        </p:spPr>
        <p:txBody>
          <a:bodyPr>
            <a:normAutofit/>
          </a:bodyPr>
          <a:lstStyle>
            <a:lvl1pPr marL="0" indent="0" algn="l">
              <a:buNone/>
              <a:defRPr sz="10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2555776" y="1491630"/>
            <a:ext cx="3528392" cy="2088232"/>
          </a:xfrm>
        </p:spPr>
        <p:txBody>
          <a:bodyPr>
            <a:normAutofit/>
          </a:bodyPr>
          <a:lstStyle>
            <a:lvl1pPr marL="0" indent="0" algn="l">
              <a:buNone/>
              <a:defRPr sz="10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6228184" y="1491630"/>
            <a:ext cx="2619232" cy="2088232"/>
          </a:xfrm>
        </p:spPr>
        <p:txBody>
          <a:bodyPr>
            <a:normAutofit/>
          </a:bodyPr>
          <a:lstStyle>
            <a:lvl1pPr marL="0" indent="0" algn="l">
              <a:buNone/>
              <a:defRPr sz="1000">
                <a:solidFill>
                  <a:schemeClr val="bg1"/>
                </a:solidFill>
              </a:defRPr>
            </a:lvl1pPr>
          </a:lstStyle>
          <a:p>
            <a:endParaRPr lang="ru-RU" dirty="0"/>
          </a:p>
        </p:txBody>
      </p:sp>
      <p:sp>
        <p:nvSpPr>
          <p:cNvPr id="13" name="Title 1"/>
          <p:cNvSpPr>
            <a:spLocks noGrp="1"/>
          </p:cNvSpPr>
          <p:nvPr>
            <p:ph type="ctrTitle"/>
          </p:nvPr>
        </p:nvSpPr>
        <p:spPr>
          <a:xfrm>
            <a:off x="208772" y="304069"/>
            <a:ext cx="866285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pic>
        <p:nvPicPr>
          <p:cNvPr id="18" name="Picture 17">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9" name="Picture 18">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46935363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8EA667C-B123-4C9D-8392-E4DAC4F69B68}" type="datetimeFigureOut">
              <a:rPr lang="ru-RU" smtClean="0"/>
              <a:t>15.10.2015</a:t>
            </a:fld>
            <a:endParaRPr lang="ru-RU" dirty="0"/>
          </a:p>
        </p:txBody>
      </p:sp>
      <p:sp>
        <p:nvSpPr>
          <p:cNvPr id="6" name="Marcador de pie de página 5"/>
          <p:cNvSpPr>
            <a:spLocks noGrp="1"/>
          </p:cNvSpPr>
          <p:nvPr>
            <p:ph type="ftr" sz="quarter" idx="11"/>
          </p:nvPr>
        </p:nvSpPr>
        <p:spPr/>
        <p:txBody>
          <a:bodyPr/>
          <a:lstStyle/>
          <a:p>
            <a:endParaRPr lang="ru-RU" dirty="0"/>
          </a:p>
        </p:txBody>
      </p:sp>
      <p:sp>
        <p:nvSpPr>
          <p:cNvPr id="7" name="Marcador de número de diapositiva 6"/>
          <p:cNvSpPr>
            <a:spLocks noGrp="1"/>
          </p:cNvSpPr>
          <p:nvPr>
            <p:ph type="sldNum" sz="quarter" idx="12"/>
          </p:nvPr>
        </p:nvSpPr>
        <p:spPr/>
        <p:txBody>
          <a:bodyPr/>
          <a:lstStyle/>
          <a:p>
            <a:fld id="{74C80674-0C3A-461C-8E60-67A8CCC5BB66}" type="slidenum">
              <a:rPr lang="ru-RU" smtClean="0"/>
              <a:t>‹#›</a:t>
            </a:fld>
            <a:endParaRPr lang="ru-RU" dirty="0"/>
          </a:p>
        </p:txBody>
      </p:sp>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80550448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S"/>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8EA667C-B123-4C9D-8392-E4DAC4F69B68}" type="datetimeFigureOut">
              <a:rPr lang="ru-RU" smtClean="0"/>
              <a:t>15.10.2015</a:t>
            </a:fld>
            <a:endParaRPr lang="ru-RU" dirty="0"/>
          </a:p>
        </p:txBody>
      </p:sp>
      <p:sp>
        <p:nvSpPr>
          <p:cNvPr id="6" name="Marcador de pie de página 5"/>
          <p:cNvSpPr>
            <a:spLocks noGrp="1"/>
          </p:cNvSpPr>
          <p:nvPr>
            <p:ph type="ftr" sz="quarter" idx="11"/>
          </p:nvPr>
        </p:nvSpPr>
        <p:spPr/>
        <p:txBody>
          <a:bodyPr/>
          <a:lstStyle/>
          <a:p>
            <a:endParaRPr lang="ru-RU" dirty="0"/>
          </a:p>
        </p:txBody>
      </p:sp>
      <p:sp>
        <p:nvSpPr>
          <p:cNvPr id="7" name="Marcador de número de diapositiva 6"/>
          <p:cNvSpPr>
            <a:spLocks noGrp="1"/>
          </p:cNvSpPr>
          <p:nvPr>
            <p:ph type="sldNum" sz="quarter" idx="12"/>
          </p:nvPr>
        </p:nvSpPr>
        <p:spPr/>
        <p:txBody>
          <a:bodyPr/>
          <a:lstStyle/>
          <a:p>
            <a:fld id="{74C80674-0C3A-461C-8E60-67A8CCC5BB66}" type="slidenum">
              <a:rPr lang="ru-RU" smtClean="0"/>
              <a:t>‹#›</a:t>
            </a:fld>
            <a:endParaRPr lang="ru-RU" dirty="0"/>
          </a:p>
        </p:txBody>
      </p:sp>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72942497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15.10.2015</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a:t>
            </a:fld>
            <a:endParaRPr lang="ru-RU" dirty="0"/>
          </a:p>
        </p:txBody>
      </p:sp>
    </p:spTree>
    <p:extLst>
      <p:ext uri="{BB962C8B-B14F-4D97-AF65-F5344CB8AC3E}">
        <p14:creationId xmlns:p14="http://schemas.microsoft.com/office/powerpoint/2010/main" val="1735920243"/>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15.10.2015</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a:t>
            </a:fld>
            <a:endParaRPr lang="ru-RU" dirty="0"/>
          </a:p>
        </p:txBody>
      </p:sp>
    </p:spTree>
    <p:extLst>
      <p:ext uri="{BB962C8B-B14F-4D97-AF65-F5344CB8AC3E}">
        <p14:creationId xmlns:p14="http://schemas.microsoft.com/office/powerpoint/2010/main" val="303574984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2" name="Picture Placeholder 11"/>
          <p:cNvSpPr>
            <a:spLocks noGrp="1" noChangeAspect="1"/>
          </p:cNvSpPr>
          <p:nvPr>
            <p:ph type="pic" sz="quarter" idx="10"/>
          </p:nvPr>
        </p:nvSpPr>
        <p:spPr>
          <a:xfrm>
            <a:off x="3635896" y="287665"/>
            <a:ext cx="1674000" cy="1674000"/>
          </a:xfrm>
        </p:spPr>
        <p:txBody>
          <a:bodyPr>
            <a:normAutofit/>
          </a:bodyPr>
          <a:lstStyle>
            <a:lvl1pPr marL="0" indent="0" algn="l">
              <a:buNone/>
              <a:defRPr sz="1000" strike="noStrike">
                <a:solidFill>
                  <a:schemeClr val="bg1"/>
                </a:solidFill>
              </a:defRPr>
            </a:lvl1pPr>
          </a:lstStyle>
          <a:p>
            <a:endParaRPr lang="ru-RU" dirty="0"/>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5" name="Text Placeholder 24"/>
          <p:cNvSpPr>
            <a:spLocks noGrp="1"/>
          </p:cNvSpPr>
          <p:nvPr>
            <p:ph type="body" sz="quarter" idx="19"/>
          </p:nvPr>
        </p:nvSpPr>
        <p:spPr>
          <a:xfrm>
            <a:off x="433924" y="4515966"/>
            <a:ext cx="6400800" cy="268288"/>
          </a:xfrm>
        </p:spPr>
        <p:txBody>
          <a:bodyPr vert="horz" lIns="91440" tIns="45720" rIns="91440" bIns="45720" rtlCol="0">
            <a:normAutofit/>
          </a:bodyPr>
          <a:lstStyle>
            <a:lvl1pPr marL="342900" indent="-342900">
              <a:buNone/>
              <a:defRPr lang="en-US" sz="1600" smtClean="0">
                <a:solidFill>
                  <a:schemeClr val="tx2"/>
                </a:solidFill>
              </a:defRPr>
            </a:lvl1pPr>
            <a:lvl2pPr marL="742950" indent="-285750">
              <a:buNone/>
              <a:defRPr lang="en-US" smtClean="0">
                <a:solidFill>
                  <a:schemeClr val="tx1">
                    <a:tint val="75000"/>
                  </a:schemeClr>
                </a:solidFill>
              </a:defRPr>
            </a:lvl2pPr>
            <a:lvl3pPr marL="1143000" indent="-228600">
              <a:buNone/>
              <a:defRPr lang="en-US" smtClean="0">
                <a:solidFill>
                  <a:schemeClr val="tx1">
                    <a:tint val="75000"/>
                  </a:schemeClr>
                </a:solidFill>
              </a:defRPr>
            </a:lvl3pPr>
            <a:lvl4pPr marL="1600200" indent="-228600">
              <a:buNone/>
              <a:defRPr lang="en-US" smtClean="0">
                <a:solidFill>
                  <a:schemeClr val="tx1">
                    <a:tint val="75000"/>
                  </a:schemeClr>
                </a:solidFill>
              </a:defRPr>
            </a:lvl4pPr>
            <a:lvl5pPr marL="2057400" indent="-228600">
              <a:buNone/>
              <a:defRPr lang="ru-RU">
                <a:solidFill>
                  <a:schemeClr val="tx1">
                    <a:tint val="75000"/>
                  </a:schemeClr>
                </a:solidFill>
              </a:defRPr>
            </a:lvl5pPr>
          </a:lstStyle>
          <a:p>
            <a:pPr marL="0" lvl="0" indent="0"/>
            <a:r>
              <a:rPr lang="en-US" smtClean="0"/>
              <a:t>Click to edit Master text styles</a:t>
            </a:r>
          </a:p>
        </p:txBody>
      </p:sp>
    </p:spTree>
    <p:extLst>
      <p:ext uri="{BB962C8B-B14F-4D97-AF65-F5344CB8AC3E}">
        <p14:creationId xmlns:p14="http://schemas.microsoft.com/office/powerpoint/2010/main" val="3326939230"/>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3007593"/>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04521107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3007593"/>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791953414"/>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2935585"/>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Picture Placeholder 3"/>
          <p:cNvSpPr>
            <a:spLocks noGrp="1"/>
          </p:cNvSpPr>
          <p:nvPr>
            <p:ph type="pic" sz="quarter" idx="21"/>
          </p:nvPr>
        </p:nvSpPr>
        <p:spPr>
          <a:xfrm>
            <a:off x="296584" y="1203325"/>
            <a:ext cx="3411320" cy="2808585"/>
          </a:xfrm>
        </p:spPr>
        <p:txBody>
          <a:bodyPr/>
          <a:lstStyle>
            <a:lvl1pPr marL="0" indent="0">
              <a:buNone/>
              <a:defRPr>
                <a:solidFill>
                  <a:schemeClr val="bg1"/>
                </a:solidFill>
              </a:defRPr>
            </a:lvl1pPr>
          </a:lstStyle>
          <a:p>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340013513"/>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Video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2" y="304069"/>
            <a:ext cx="863864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6012200" y="1076325"/>
            <a:ext cx="2835216" cy="2935585"/>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Media Placeholder 4"/>
          <p:cNvSpPr>
            <a:spLocks noGrp="1"/>
          </p:cNvSpPr>
          <p:nvPr>
            <p:ph type="media" sz="quarter" idx="21"/>
          </p:nvPr>
        </p:nvSpPr>
        <p:spPr>
          <a:xfrm>
            <a:off x="395288" y="1131888"/>
            <a:ext cx="4895850" cy="2663825"/>
          </a:xfrm>
        </p:spPr>
        <p:txBody>
          <a:bodyPr/>
          <a:lstStyle>
            <a:lvl1pPr marL="0" indent="0">
              <a:buNone/>
              <a:defRPr>
                <a:solidFill>
                  <a:schemeClr val="bg1"/>
                </a:solidFill>
              </a:defRPr>
            </a:lvl1pPr>
          </a:lstStyle>
          <a:p>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415649323"/>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2" y="304069"/>
            <a:ext cx="867582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337266079"/>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15" name="Picture 14">
            <a:hlinkClick r:id="" action="ppaction://hlinkshowjump?jump=endshow"/>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900000" flipH="1">
            <a:off x="8487416" y="4499373"/>
            <a:ext cx="360000" cy="360000"/>
          </a:xfrm>
          <a:prstGeom prst="rect">
            <a:avLst/>
          </a:prstGeom>
        </p:spPr>
      </p:pic>
      <p:pic>
        <p:nvPicPr>
          <p:cNvPr id="23" name="Picture 22">
            <a:hlinkClick r:id="" action="ppaction://hlinkshowjump?jump=firstslide"/>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344" y="4499373"/>
            <a:ext cx="360000" cy="360000"/>
          </a:xfrm>
          <a:prstGeom prst="rect">
            <a:avLst/>
          </a:prstGeom>
        </p:spPr>
      </p:pic>
    </p:spTree>
    <p:extLst>
      <p:ext uri="{BB962C8B-B14F-4D97-AF65-F5344CB8AC3E}">
        <p14:creationId xmlns:p14="http://schemas.microsoft.com/office/powerpoint/2010/main" val="472412620"/>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4"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257565876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8EA667C-B123-4C9D-8392-E4DAC4F69B68}" type="datetimeFigureOut">
              <a:rPr lang="ru-RU" smtClean="0"/>
              <a:t>15.10.2015</a:t>
            </a:fld>
            <a:endParaRPr lang="ru-RU"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4C80674-0C3A-461C-8E60-67A8CCC5BB66}" type="slidenum">
              <a:rPr lang="ru-RU" smtClean="0"/>
              <a:t>‹#›</a:t>
            </a:fld>
            <a:endParaRPr lang="ru-RU" dirty="0"/>
          </a:p>
        </p:txBody>
      </p:sp>
    </p:spTree>
    <p:extLst>
      <p:ext uri="{BB962C8B-B14F-4D97-AF65-F5344CB8AC3E}">
        <p14:creationId xmlns:p14="http://schemas.microsoft.com/office/powerpoint/2010/main" val="177969521"/>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9" r:id="rId9"/>
    <p:sldLayoutId id="2147483679" r:id="rId10"/>
    <p:sldLayoutId id="2147483707" r:id="rId11"/>
    <p:sldLayoutId id="2147483702"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Lst>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8EA667C-B123-4C9D-8392-E4DAC4F69B68}" type="datetimeFigureOut">
              <a:rPr lang="ru-RU" smtClean="0"/>
              <a:t>15.10.2015</a:t>
            </a:fld>
            <a:endParaRPr lang="ru-RU" dirty="0"/>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ru-RU" dirty="0"/>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4C80674-0C3A-461C-8E60-67A8CCC5BB66}" type="slidenum">
              <a:rPr lang="ru-RU" smtClean="0"/>
              <a:t>‹#›</a:t>
            </a:fld>
            <a:endParaRPr lang="ru-RU" dirty="0"/>
          </a:p>
        </p:txBody>
      </p:sp>
      <p:pic>
        <p:nvPicPr>
          <p:cNvPr id="7" name="Picture 12">
            <a:hlinkClick r:id="" action="ppaction://hlinkshowjump?jump=previousslide"/>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8" name="Picture 11">
            <a:hlinkClick r:id="" action="ppaction://hlinkshowjump?jump=nextslide"/>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487416" y="4515966"/>
            <a:ext cx="360000" cy="360000"/>
          </a:xfrm>
          <a:prstGeom prst="rect">
            <a:avLst/>
          </a:prstGeom>
        </p:spPr>
      </p:pic>
    </p:spTree>
    <p:extLst>
      <p:ext uri="{BB962C8B-B14F-4D97-AF65-F5344CB8AC3E}">
        <p14:creationId xmlns:p14="http://schemas.microsoft.com/office/powerpoint/2010/main" val="265960678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mc:AlternateContent xmlns:mc="http://schemas.openxmlformats.org/markup-compatibility/2006" xmlns:p14="http://schemas.microsoft.com/office/powerpoint/2010/main">
    <mc:Choice Requires="p14">
      <p:transition spd="slow" p14:dur="1500">
        <p14:ferris dir="r"/>
      </p:transition>
    </mc:Choice>
    <mc:Fallback xmlns="">
      <p:transition spd="slow" advClick="0">
        <p:fade/>
      </p:transition>
    </mc:Fallback>
  </mc:AlternateConten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0.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1.wdp"/><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53.png"/><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52.jpeg"/><Relationship Id="rId2" Type="http://schemas.openxmlformats.org/officeDocument/2006/relationships/diagramData" Target="../diagrams/data3.xml"/><Relationship Id="rId1" Type="http://schemas.openxmlformats.org/officeDocument/2006/relationships/slideLayout" Target="../slideLayouts/slideLayout21.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hyperlink" Target="mailto:windows-phone-spanish-user-group+subscribe@googlegroups.com" TargetMode="External"/><Relationship Id="rId2" Type="http://schemas.openxmlformats.org/officeDocument/2006/relationships/hyperlink" Target="http://www.wpsug.net/" TargetMode="External"/><Relationship Id="rId1" Type="http://schemas.openxmlformats.org/officeDocument/2006/relationships/slideLayout" Target="../slideLayouts/slideLayout35.xml"/><Relationship Id="rId6" Type="http://schemas.openxmlformats.org/officeDocument/2006/relationships/hyperlink" Target="mailto:info@wpsug.net" TargetMode="External"/><Relationship Id="rId5" Type="http://schemas.openxmlformats.org/officeDocument/2006/relationships/hyperlink" Target="https://twitter.com/wpsug" TargetMode="External"/><Relationship Id="rId4" Type="http://schemas.openxmlformats.org/officeDocument/2006/relationships/hyperlink" Target="http://www.youtube.com/channel/UClQGfxqCwc0XF9uo8e9KuPQ"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144001" cy="5143500"/>
          </a:xfrm>
          <a:prstGeom prst="rect">
            <a:avLst/>
          </a:prstGeom>
        </p:spPr>
      </p:pic>
    </p:spTree>
    <p:extLst>
      <p:ext uri="{BB962C8B-B14F-4D97-AF65-F5344CB8AC3E}">
        <p14:creationId xmlns:p14="http://schemas.microsoft.com/office/powerpoint/2010/main" val="399129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1003007"/>
            <a:ext cx="9144000" cy="41401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err="1" smtClean="0">
                <a:solidFill>
                  <a:schemeClr val="tx2"/>
                </a:solidFill>
              </a:rPr>
              <a:t>Herramientas</a:t>
            </a:r>
            <a:endParaRPr lang="en-US" dirty="0">
              <a:solidFill>
                <a:schemeClr val="tx2"/>
              </a:solidFill>
            </a:endParaRPr>
          </a:p>
        </p:txBody>
      </p:sp>
      <p:sp>
        <p:nvSpPr>
          <p:cNvPr id="11" name="Content Placeholder 11"/>
          <p:cNvSpPr txBox="1">
            <a:spLocks/>
          </p:cNvSpPr>
          <p:nvPr/>
        </p:nvSpPr>
        <p:spPr>
          <a:xfrm>
            <a:off x="201931" y="1227113"/>
            <a:ext cx="8568330" cy="3655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941" dirty="0">
                <a:solidFill>
                  <a:srgbClr val="FFFFFF"/>
                </a:solidFill>
              </a:rPr>
              <a:t>Desarrollo </a:t>
            </a:r>
            <a:r>
              <a:rPr lang="en-US" sz="2941" dirty="0" err="1">
                <a:solidFill>
                  <a:srgbClr val="FFFFFF"/>
                </a:solidFill>
              </a:rPr>
              <a:t>integrado</a:t>
            </a:r>
            <a:r>
              <a:rPr lang="en-US" sz="2941" dirty="0">
                <a:solidFill>
                  <a:srgbClr val="FFFFFF"/>
                </a:solidFill>
              </a:rPr>
              <a:t> </a:t>
            </a:r>
            <a:r>
              <a:rPr lang="en-US" sz="2941" dirty="0" err="1">
                <a:solidFill>
                  <a:srgbClr val="FFFFFF"/>
                </a:solidFill>
              </a:rPr>
              <a:t>en</a:t>
            </a:r>
            <a:r>
              <a:rPr lang="en-US" sz="2941" dirty="0">
                <a:solidFill>
                  <a:srgbClr val="FFFFFF"/>
                </a:solidFill>
              </a:rPr>
              <a:t> Visual Studio</a:t>
            </a:r>
          </a:p>
        </p:txBody>
      </p:sp>
      <p:pic>
        <p:nvPicPr>
          <p:cNvPr id="4" name="Picture 3"/>
          <p:cNvPicPr>
            <a:picLocks noChangeAspect="1"/>
          </p:cNvPicPr>
          <p:nvPr/>
        </p:nvPicPr>
        <p:blipFill>
          <a:blip r:embed="rId3"/>
          <a:stretch>
            <a:fillRect/>
          </a:stretch>
        </p:blipFill>
        <p:spPr>
          <a:xfrm>
            <a:off x="1907947" y="1966397"/>
            <a:ext cx="4894223" cy="2733305"/>
          </a:xfrm>
          <a:prstGeom prst="rect">
            <a:avLst/>
          </a:prstGeom>
        </p:spPr>
      </p:pic>
      <p:sp>
        <p:nvSpPr>
          <p:cNvPr id="15" name="Line Callout 1 (Accent Bar) 14"/>
          <p:cNvSpPr/>
          <p:nvPr/>
        </p:nvSpPr>
        <p:spPr>
          <a:xfrm>
            <a:off x="7202566" y="1772250"/>
            <a:ext cx="1676345" cy="1337071"/>
          </a:xfrm>
          <a:prstGeom prst="accentCallout1">
            <a:avLst>
              <a:gd name="adj1" fmla="val 18750"/>
              <a:gd name="adj2" fmla="val -8333"/>
              <a:gd name="adj3" fmla="val 87026"/>
              <a:gd name="adj4" fmla="val -62138"/>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err="1">
                <a:solidFill>
                  <a:prstClr val="white"/>
                </a:solidFill>
              </a:rPr>
              <a:t>Proyectos</a:t>
            </a:r>
            <a:r>
              <a:rPr lang="en-US" sz="1568" b="1" dirty="0">
                <a:solidFill>
                  <a:prstClr val="white"/>
                </a:solidFill>
              </a:rPr>
              <a:t> </a:t>
            </a:r>
            <a:r>
              <a:rPr lang="en-US" sz="1568" b="1" dirty="0" err="1">
                <a:solidFill>
                  <a:prstClr val="white"/>
                </a:solidFill>
              </a:rPr>
              <a:t>Xcode</a:t>
            </a:r>
            <a:r>
              <a:rPr lang="en-US" sz="1568" b="1" dirty="0">
                <a:solidFill>
                  <a:prstClr val="white"/>
                </a:solidFill>
              </a:rPr>
              <a:t> </a:t>
            </a:r>
            <a:r>
              <a:rPr lang="en-US" sz="1568" b="1" dirty="0" err="1">
                <a:solidFill>
                  <a:prstClr val="white"/>
                </a:solidFill>
              </a:rPr>
              <a:t>importados</a:t>
            </a:r>
            <a:r>
              <a:rPr lang="en-US" sz="1568" b="1" dirty="0">
                <a:solidFill>
                  <a:prstClr val="white"/>
                </a:solidFill>
              </a:rPr>
              <a:t> a Visual Studio</a:t>
            </a:r>
          </a:p>
        </p:txBody>
      </p:sp>
      <p:sp>
        <p:nvSpPr>
          <p:cNvPr id="16" name="Line Callout 1 (Accent Bar) 15"/>
          <p:cNvSpPr/>
          <p:nvPr/>
        </p:nvSpPr>
        <p:spPr>
          <a:xfrm>
            <a:off x="201930" y="1847228"/>
            <a:ext cx="1504085" cy="1337071"/>
          </a:xfrm>
          <a:prstGeom prst="accentCallout1">
            <a:avLst>
              <a:gd name="adj1" fmla="val 36460"/>
              <a:gd name="adj2" fmla="val 94560"/>
              <a:gd name="adj3" fmla="val 70598"/>
              <a:gd name="adj4" fmla="val 192601"/>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err="1">
                <a:solidFill>
                  <a:prstClr val="white"/>
                </a:solidFill>
              </a:rPr>
              <a:t>Lenguaje</a:t>
            </a:r>
            <a:r>
              <a:rPr lang="en-US" sz="1568" b="1" dirty="0">
                <a:solidFill>
                  <a:prstClr val="white"/>
                </a:solidFill>
              </a:rPr>
              <a:t> </a:t>
            </a:r>
            <a:r>
              <a:rPr lang="en-US" sz="1568" b="1" dirty="0" err="1">
                <a:solidFill>
                  <a:prstClr val="white"/>
                </a:solidFill>
              </a:rPr>
              <a:t>soportado</a:t>
            </a:r>
            <a:r>
              <a:rPr lang="en-US" sz="1568" b="1" dirty="0">
                <a:solidFill>
                  <a:prstClr val="white"/>
                </a:solidFill>
              </a:rPr>
              <a:t>: </a:t>
            </a:r>
            <a:r>
              <a:rPr lang="en-US" sz="1568" dirty="0" err="1">
                <a:solidFill>
                  <a:prstClr val="white"/>
                </a:solidFill>
              </a:rPr>
              <a:t>colores</a:t>
            </a:r>
            <a:r>
              <a:rPr lang="en-US" sz="1568" dirty="0">
                <a:solidFill>
                  <a:prstClr val="white"/>
                </a:solidFill>
              </a:rPr>
              <a:t>, </a:t>
            </a:r>
            <a:r>
              <a:rPr lang="en-US" sz="1568" dirty="0" err="1">
                <a:solidFill>
                  <a:prstClr val="white"/>
                </a:solidFill>
              </a:rPr>
              <a:t>autocompletado</a:t>
            </a:r>
            <a:endParaRPr lang="en-US" sz="1568" dirty="0">
              <a:solidFill>
                <a:prstClr val="white"/>
              </a:solidFill>
            </a:endParaRPr>
          </a:p>
        </p:txBody>
      </p:sp>
      <p:sp>
        <p:nvSpPr>
          <p:cNvPr id="17" name="Line Callout 1 (Accent Bar) 16"/>
          <p:cNvSpPr/>
          <p:nvPr/>
        </p:nvSpPr>
        <p:spPr>
          <a:xfrm>
            <a:off x="7202567" y="3419282"/>
            <a:ext cx="1599731" cy="1280421"/>
          </a:xfrm>
          <a:prstGeom prst="accentCallout1">
            <a:avLst>
              <a:gd name="adj1" fmla="val 18750"/>
              <a:gd name="adj2" fmla="val -8333"/>
              <a:gd name="adj3" fmla="val 68888"/>
              <a:gd name="adj4" fmla="val -183167"/>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a:solidFill>
                  <a:prstClr val="white"/>
                </a:solidFill>
              </a:rPr>
              <a:t>Debugging: breakpoints, stack traces, …</a:t>
            </a:r>
          </a:p>
        </p:txBody>
      </p:sp>
      <p:sp>
        <p:nvSpPr>
          <p:cNvPr id="18" name="Line Callout 1 (Accent Bar) 17"/>
          <p:cNvSpPr/>
          <p:nvPr/>
        </p:nvSpPr>
        <p:spPr>
          <a:xfrm>
            <a:off x="201930" y="3462869"/>
            <a:ext cx="1504085" cy="1337071"/>
          </a:xfrm>
          <a:prstGeom prst="accentCallout1">
            <a:avLst>
              <a:gd name="adj1" fmla="val 36460"/>
              <a:gd name="adj2" fmla="val 94560"/>
              <a:gd name="adj3" fmla="val -10843"/>
              <a:gd name="adj4" fmla="val 171687"/>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a:solidFill>
                  <a:prstClr val="white"/>
                </a:solidFill>
              </a:rPr>
              <a:t>Universal API Interop</a:t>
            </a:r>
            <a:endParaRPr lang="en-US" sz="1568" dirty="0">
              <a:solidFill>
                <a:prstClr val="white"/>
              </a:solidFill>
            </a:endParaRPr>
          </a:p>
        </p:txBody>
      </p:sp>
    </p:spTree>
    <p:extLst>
      <p:ext uri="{BB962C8B-B14F-4D97-AF65-F5344CB8AC3E}">
        <p14:creationId xmlns:p14="http://schemas.microsoft.com/office/powerpoint/2010/main" val="172237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solidFill>
                  <a:schemeClr val="tx2"/>
                </a:solidFill>
              </a:rPr>
              <a:t>Herramientas</a:t>
            </a:r>
            <a:endParaRPr lang="en-US" dirty="0">
              <a:solidFill>
                <a:schemeClr val="tx2"/>
              </a:solidFill>
            </a:endParaRPr>
          </a:p>
        </p:txBody>
      </p:sp>
      <p:pic>
        <p:nvPicPr>
          <p:cNvPr id="20" name="Picture 19"/>
          <p:cNvPicPr>
            <a:picLocks noChangeAspect="1"/>
          </p:cNvPicPr>
          <p:nvPr/>
        </p:nvPicPr>
        <p:blipFill rotWithShape="1">
          <a:blip r:embed="rId3"/>
          <a:srcRect l="1236"/>
          <a:stretch/>
        </p:blipFill>
        <p:spPr>
          <a:xfrm>
            <a:off x="3450393" y="1002120"/>
            <a:ext cx="5467435" cy="3155111"/>
          </a:xfrm>
          <a:prstGeom prst="rect">
            <a:avLst/>
          </a:prstGeom>
          <a:ln w="12700">
            <a:solidFill>
              <a:schemeClr val="accent1"/>
            </a:solidFill>
          </a:ln>
        </p:spPr>
      </p:pic>
      <p:grpSp>
        <p:nvGrpSpPr>
          <p:cNvPr id="2" name="Group 1"/>
          <p:cNvGrpSpPr/>
          <p:nvPr/>
        </p:nvGrpSpPr>
        <p:grpSpPr>
          <a:xfrm>
            <a:off x="1" y="1002120"/>
            <a:ext cx="3374279" cy="3155111"/>
            <a:chOff x="0" y="1896984"/>
            <a:chExt cx="4589253" cy="4291169"/>
          </a:xfrm>
        </p:grpSpPr>
        <p:sp>
          <p:nvSpPr>
            <p:cNvPr id="19" name="Rectangle 18"/>
            <p:cNvSpPr/>
            <p:nvPr/>
          </p:nvSpPr>
          <p:spPr>
            <a:xfrm>
              <a:off x="0" y="1896984"/>
              <a:ext cx="4589253" cy="429116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273">
                <a:lnSpc>
                  <a:spcPct val="90000"/>
                </a:lnSpc>
                <a:spcBef>
                  <a:spcPts val="588"/>
                </a:spcBef>
              </a:pPr>
              <a:endParaRPr lang="en-US" sz="1961" dirty="0" err="1">
                <a:solidFill>
                  <a:prstClr val="white"/>
                </a:solidFill>
              </a:endParaRPr>
            </a:p>
          </p:txBody>
        </p:sp>
        <p:sp>
          <p:nvSpPr>
            <p:cNvPr id="21" name="Rectangle 20"/>
            <p:cNvSpPr/>
            <p:nvPr/>
          </p:nvSpPr>
          <p:spPr>
            <a:xfrm>
              <a:off x="466491" y="2097334"/>
              <a:ext cx="3443260" cy="181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72273">
                <a:lnSpc>
                  <a:spcPct val="90000"/>
                </a:lnSpc>
                <a:spcBef>
                  <a:spcPts val="441"/>
                </a:spcBef>
              </a:pPr>
              <a:r>
                <a:rPr lang="en-US" sz="2059" dirty="0">
                  <a:solidFill>
                    <a:prstClr val="white"/>
                  </a:solidFill>
                  <a:latin typeface="Segoe UI Light"/>
                </a:rPr>
                <a:t>Proyecto </a:t>
              </a:r>
              <a:r>
                <a:rPr lang="en-US" sz="2059" dirty="0" err="1">
                  <a:solidFill>
                    <a:prstClr val="white"/>
                  </a:solidFill>
                  <a:latin typeface="Segoe UI Light"/>
                </a:rPr>
                <a:t>Xcode</a:t>
              </a:r>
              <a:r>
                <a:rPr lang="en-US" sz="2059" dirty="0">
                  <a:solidFill>
                    <a:prstClr val="white"/>
                  </a:solidFill>
                  <a:latin typeface="Segoe UI Light"/>
                </a:rPr>
                <a:t> projects </a:t>
              </a:r>
              <a:r>
                <a:rPr lang="en-US" sz="2059" dirty="0" err="1">
                  <a:solidFill>
                    <a:prstClr val="white"/>
                  </a:solidFill>
                  <a:latin typeface="Segoe UI Light"/>
                </a:rPr>
                <a:t>importado</a:t>
              </a:r>
              <a:r>
                <a:rPr lang="en-US" sz="2059" dirty="0">
                  <a:solidFill>
                    <a:prstClr val="white"/>
                  </a:solidFill>
                  <a:latin typeface="Segoe UI Light"/>
                </a:rPr>
                <a:t> a Visual Studio</a:t>
              </a:r>
            </a:p>
          </p:txBody>
        </p:sp>
        <p:sp>
          <p:nvSpPr>
            <p:cNvPr id="22" name="Rectangle 21"/>
            <p:cNvSpPr/>
            <p:nvPr/>
          </p:nvSpPr>
          <p:spPr>
            <a:xfrm>
              <a:off x="466491" y="4002043"/>
              <a:ext cx="3443260" cy="181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72273">
                <a:lnSpc>
                  <a:spcPct val="90000"/>
                </a:lnSpc>
                <a:spcBef>
                  <a:spcPts val="441"/>
                </a:spcBef>
              </a:pPr>
              <a:r>
                <a:rPr lang="en-US" sz="2059" dirty="0" err="1">
                  <a:solidFill>
                    <a:prstClr val="white"/>
                  </a:solidFill>
                  <a:latin typeface="Segoe UI Light"/>
                </a:rPr>
                <a:t>Configuración</a:t>
              </a:r>
              <a:r>
                <a:rPr lang="en-US" sz="2059" dirty="0">
                  <a:solidFill>
                    <a:prstClr val="white"/>
                  </a:solidFill>
                  <a:latin typeface="Segoe UI Light"/>
                </a:rPr>
                <a:t> del Proyecto </a:t>
              </a:r>
              <a:r>
                <a:rPr lang="en-US" sz="2059" dirty="0" err="1">
                  <a:solidFill>
                    <a:prstClr val="white"/>
                  </a:solidFill>
                  <a:latin typeface="Segoe UI Light"/>
                </a:rPr>
                <a:t>compartida</a:t>
              </a:r>
              <a:r>
                <a:rPr lang="en-US" sz="2059" dirty="0">
                  <a:solidFill>
                    <a:prstClr val="white"/>
                  </a:solidFill>
                  <a:latin typeface="Segoe UI Light"/>
                </a:rPr>
                <a:t> </a:t>
              </a:r>
              <a:r>
                <a:rPr lang="en-US" sz="2059" dirty="0" err="1">
                  <a:solidFill>
                    <a:prstClr val="white"/>
                  </a:solidFill>
                  <a:latin typeface="Segoe UI Light"/>
                </a:rPr>
                <a:t>importada</a:t>
              </a:r>
              <a:r>
                <a:rPr lang="en-US" sz="2059" dirty="0">
                  <a:solidFill>
                    <a:prstClr val="white"/>
                  </a:solidFill>
                  <a:latin typeface="Segoe UI Light"/>
                </a:rPr>
                <a:t> </a:t>
              </a:r>
              <a:r>
                <a:rPr lang="en-US" sz="2059" dirty="0" err="1">
                  <a:solidFill>
                    <a:prstClr val="white"/>
                  </a:solidFill>
                  <a:latin typeface="Segoe UI Light"/>
                </a:rPr>
                <a:t>desde</a:t>
              </a:r>
              <a:r>
                <a:rPr lang="en-US" sz="2059" dirty="0">
                  <a:solidFill>
                    <a:prstClr val="white"/>
                  </a:solidFill>
                  <a:latin typeface="Segoe UI Light"/>
                </a:rPr>
                <a:t> </a:t>
              </a:r>
              <a:r>
                <a:rPr lang="en-US" sz="2059" dirty="0" err="1">
                  <a:solidFill>
                    <a:prstClr val="white"/>
                  </a:solidFill>
                  <a:latin typeface="Segoe UI Light"/>
                </a:rPr>
                <a:t>Xcode</a:t>
              </a:r>
              <a:endParaRPr lang="en-US" sz="2059" dirty="0">
                <a:solidFill>
                  <a:prstClr val="white"/>
                </a:solidFill>
                <a:latin typeface="Segoe UI Light"/>
              </a:endParaRPr>
            </a:p>
          </p:txBody>
        </p:sp>
        <p:cxnSp>
          <p:nvCxnSpPr>
            <p:cNvPr id="23" name="Straight Connector 22"/>
            <p:cNvCxnSpPr/>
            <p:nvPr/>
          </p:nvCxnSpPr>
          <p:spPr>
            <a:xfrm>
              <a:off x="466491" y="3915843"/>
              <a:ext cx="3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Rounded Rectangle 23"/>
          <p:cNvSpPr/>
          <p:nvPr/>
        </p:nvSpPr>
        <p:spPr>
          <a:xfrm>
            <a:off x="4964186" y="1339166"/>
            <a:ext cx="879836" cy="965112"/>
          </a:xfrm>
          <a:prstGeom prst="round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25" name="Rounded Rectangle 24"/>
          <p:cNvSpPr/>
          <p:nvPr/>
        </p:nvSpPr>
        <p:spPr>
          <a:xfrm>
            <a:off x="5718459" y="2249604"/>
            <a:ext cx="879836" cy="965112"/>
          </a:xfrm>
          <a:prstGeom prst="round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Tree>
    <p:extLst>
      <p:ext uri="{BB962C8B-B14F-4D97-AF65-F5344CB8AC3E}">
        <p14:creationId xmlns:p14="http://schemas.microsoft.com/office/powerpoint/2010/main" val="118188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05979"/>
            <a:ext cx="8507288" cy="857250"/>
          </a:xfrm>
        </p:spPr>
        <p:txBody>
          <a:bodyPr/>
          <a:lstStyle/>
          <a:p>
            <a:pPr algn="l"/>
            <a:r>
              <a:rPr lang="en-US" dirty="0" err="1" smtClean="0">
                <a:solidFill>
                  <a:schemeClr val="tx2"/>
                </a:solidFill>
              </a:rPr>
              <a:t>Compatibilidad</a:t>
            </a:r>
            <a:r>
              <a:rPr lang="en-US" dirty="0" smtClean="0">
                <a:solidFill>
                  <a:schemeClr val="tx2"/>
                </a:solidFill>
              </a:rPr>
              <a:t> con la API</a:t>
            </a:r>
            <a:endParaRPr lang="en-US" sz="2647" dirty="0">
              <a:solidFill>
                <a:schemeClr val="tx2"/>
              </a:solidFill>
            </a:endParaRPr>
          </a:p>
        </p:txBody>
      </p:sp>
      <p:sp>
        <p:nvSpPr>
          <p:cNvPr id="13" name="Rectangle 12"/>
          <p:cNvSpPr/>
          <p:nvPr/>
        </p:nvSpPr>
        <p:spPr>
          <a:xfrm>
            <a:off x="1" y="1416625"/>
            <a:ext cx="3227363" cy="856811"/>
          </a:xfrm>
          <a:prstGeom prst="rect">
            <a:avLst/>
          </a:prstGeom>
          <a:solidFill>
            <a:srgbClr val="404040">
              <a:lumMod val="75000"/>
            </a:srgbClr>
          </a:solidFill>
          <a:ln w="12700" cap="flat" cmpd="sng" algn="ctr">
            <a:noFill/>
            <a:prstDash val="sysDash"/>
            <a:miter lim="800000"/>
          </a:ln>
          <a:effectLst/>
        </p:spPr>
        <p:txBody>
          <a:bodyPr rot="0" spcFirstLastPara="0" vertOverflow="overflow" horzOverflow="overflow" vert="horz" wrap="square" lIns="205711" tIns="82284" rIns="102856" bIns="82284" numCol="1" spcCol="0" rtlCol="0" fromWordArt="0" anchor="ctr" anchorCtr="0" forceAA="0" compatLnSpc="1">
            <a:prstTxWarp prst="textNoShape">
              <a:avLst/>
            </a:prstTxWarp>
            <a:noAutofit/>
          </a:bodyPr>
          <a:lstStyle/>
          <a:p>
            <a:pPr defTabSz="685669">
              <a:lnSpc>
                <a:spcPct val="90000"/>
              </a:lnSpc>
              <a:spcBef>
                <a:spcPts val="450"/>
              </a:spcBef>
              <a:defRPr/>
            </a:pPr>
            <a:r>
              <a:rPr lang="en-US" sz="2100" kern="0" dirty="0">
                <a:solidFill>
                  <a:prstClr val="white"/>
                </a:solidFill>
                <a:latin typeface="Segoe UI Light"/>
              </a:rPr>
              <a:t>Se </a:t>
            </a:r>
            <a:r>
              <a:rPr lang="en-US" sz="2100" kern="0" dirty="0" err="1">
                <a:solidFill>
                  <a:prstClr val="white"/>
                </a:solidFill>
                <a:latin typeface="Segoe UI Light"/>
              </a:rPr>
              <a:t>soporta</a:t>
            </a:r>
            <a:r>
              <a:rPr lang="en-US" sz="2100" kern="0" dirty="0">
                <a:solidFill>
                  <a:prstClr val="white"/>
                </a:solidFill>
                <a:latin typeface="Segoe UI Light"/>
              </a:rPr>
              <a:t> un </a:t>
            </a:r>
            <a:r>
              <a:rPr lang="en-US" sz="2100" kern="0" dirty="0" err="1">
                <a:solidFill>
                  <a:prstClr val="white"/>
                </a:solidFill>
                <a:latin typeface="Segoe UI Light"/>
              </a:rPr>
              <a:t>subconjunto</a:t>
            </a:r>
            <a:r>
              <a:rPr lang="en-US" sz="2100" kern="0" dirty="0">
                <a:solidFill>
                  <a:prstClr val="white"/>
                </a:solidFill>
                <a:latin typeface="Segoe UI Light"/>
              </a:rPr>
              <a:t> de APIs de iOS </a:t>
            </a:r>
          </a:p>
        </p:txBody>
      </p:sp>
      <p:sp>
        <p:nvSpPr>
          <p:cNvPr id="14" name="Rectangle 13"/>
          <p:cNvSpPr/>
          <p:nvPr/>
        </p:nvSpPr>
        <p:spPr>
          <a:xfrm>
            <a:off x="1" y="2486677"/>
            <a:ext cx="3227363" cy="927527"/>
          </a:xfrm>
          <a:prstGeom prst="rect">
            <a:avLst/>
          </a:prstGeom>
          <a:solidFill>
            <a:srgbClr val="404040">
              <a:lumMod val="75000"/>
            </a:srgbClr>
          </a:solidFill>
          <a:ln w="12700" cap="flat" cmpd="sng" algn="ctr">
            <a:noFill/>
            <a:prstDash val="sysDash"/>
            <a:miter lim="800000"/>
          </a:ln>
          <a:effectLst/>
        </p:spPr>
        <p:txBody>
          <a:bodyPr rot="0" spcFirstLastPara="0" vertOverflow="overflow" horzOverflow="overflow" vert="horz" wrap="square" lIns="205711" tIns="82284" rIns="102856" bIns="82284" numCol="1" spcCol="0" rtlCol="0" fromWordArt="0" anchor="ctr" anchorCtr="0" forceAA="0" compatLnSpc="1">
            <a:prstTxWarp prst="textNoShape">
              <a:avLst/>
            </a:prstTxWarp>
            <a:noAutofit/>
          </a:bodyPr>
          <a:lstStyle/>
          <a:p>
            <a:pPr defTabSz="685669">
              <a:lnSpc>
                <a:spcPct val="90000"/>
              </a:lnSpc>
              <a:spcBef>
                <a:spcPts val="450"/>
              </a:spcBef>
              <a:defRPr/>
            </a:pPr>
            <a:r>
              <a:rPr lang="en-US" sz="2100" kern="0" dirty="0">
                <a:solidFill>
                  <a:prstClr val="white"/>
                </a:solidFill>
                <a:latin typeface="Segoe UI Light"/>
              </a:rPr>
              <a:t>No </a:t>
            </a:r>
            <a:r>
              <a:rPr lang="en-US" sz="2100" kern="0" dirty="0" err="1">
                <a:solidFill>
                  <a:prstClr val="white"/>
                </a:solidFill>
                <a:latin typeface="Segoe UI Light"/>
              </a:rPr>
              <a:t>es</a:t>
            </a:r>
            <a:r>
              <a:rPr lang="en-US" sz="2100" kern="0" dirty="0">
                <a:solidFill>
                  <a:prstClr val="white"/>
                </a:solidFill>
                <a:latin typeface="Segoe UI Light"/>
              </a:rPr>
              <a:t> </a:t>
            </a:r>
            <a:r>
              <a:rPr lang="en-US" sz="2100" kern="0" dirty="0" err="1">
                <a:solidFill>
                  <a:prstClr val="white"/>
                </a:solidFill>
                <a:latin typeface="Segoe UI Light"/>
              </a:rPr>
              <a:t>una</a:t>
            </a:r>
            <a:r>
              <a:rPr lang="en-US" sz="2100" kern="0" dirty="0">
                <a:solidFill>
                  <a:prstClr val="white"/>
                </a:solidFill>
                <a:latin typeface="Segoe UI Light"/>
              </a:rPr>
              <a:t> version </a:t>
            </a:r>
            <a:r>
              <a:rPr lang="en-US" sz="2100" kern="0" dirty="0" err="1">
                <a:solidFill>
                  <a:prstClr val="white"/>
                </a:solidFill>
                <a:latin typeface="Segoe UI Light"/>
              </a:rPr>
              <a:t>específica</a:t>
            </a:r>
            <a:r>
              <a:rPr lang="en-US" sz="2100" kern="0" dirty="0">
                <a:solidFill>
                  <a:prstClr val="white"/>
                </a:solidFill>
                <a:latin typeface="Segoe UI Light"/>
              </a:rPr>
              <a:t> de iOS</a:t>
            </a:r>
          </a:p>
        </p:txBody>
      </p:sp>
      <p:sp>
        <p:nvSpPr>
          <p:cNvPr id="10" name="Rectangle 9"/>
          <p:cNvSpPr/>
          <p:nvPr/>
        </p:nvSpPr>
        <p:spPr>
          <a:xfrm>
            <a:off x="1" y="3627444"/>
            <a:ext cx="3227363" cy="856811"/>
          </a:xfrm>
          <a:prstGeom prst="rect">
            <a:avLst/>
          </a:prstGeom>
          <a:solidFill>
            <a:srgbClr val="404040">
              <a:lumMod val="75000"/>
            </a:srgbClr>
          </a:solidFill>
          <a:ln w="12700" cap="flat" cmpd="sng" algn="ctr">
            <a:noFill/>
            <a:prstDash val="sysDash"/>
            <a:miter lim="800000"/>
          </a:ln>
          <a:effectLst/>
        </p:spPr>
        <p:txBody>
          <a:bodyPr rot="0" spcFirstLastPara="0" vertOverflow="overflow" horzOverflow="overflow" vert="horz" wrap="square" lIns="205711" tIns="82284" rIns="102856" bIns="82284" numCol="1" spcCol="0" rtlCol="0" fromWordArt="0" anchor="ctr" anchorCtr="0" forceAA="0" compatLnSpc="1">
            <a:prstTxWarp prst="textNoShape">
              <a:avLst/>
            </a:prstTxWarp>
            <a:noAutofit/>
          </a:bodyPr>
          <a:lstStyle/>
          <a:p>
            <a:pPr defTabSz="685669">
              <a:lnSpc>
                <a:spcPct val="90000"/>
              </a:lnSpc>
              <a:spcBef>
                <a:spcPts val="450"/>
              </a:spcBef>
              <a:defRPr/>
            </a:pPr>
            <a:r>
              <a:rPr lang="en-US" sz="2100" kern="0" dirty="0">
                <a:solidFill>
                  <a:prstClr val="white"/>
                </a:solidFill>
                <a:latin typeface="Segoe UI Light"/>
              </a:rPr>
              <a:t>Las APIs </a:t>
            </a:r>
            <a:r>
              <a:rPr lang="en-US" sz="2100" kern="0" dirty="0" err="1">
                <a:solidFill>
                  <a:prstClr val="white"/>
                </a:solidFill>
                <a:latin typeface="Segoe UI Light"/>
              </a:rPr>
              <a:t>más</a:t>
            </a:r>
            <a:r>
              <a:rPr lang="en-US" sz="2100" kern="0" dirty="0">
                <a:solidFill>
                  <a:prstClr val="white"/>
                </a:solidFill>
                <a:latin typeface="Segoe UI Light"/>
              </a:rPr>
              <a:t> </a:t>
            </a:r>
            <a:r>
              <a:rPr lang="en-US" sz="2100" kern="0" dirty="0" err="1">
                <a:solidFill>
                  <a:prstClr val="white"/>
                </a:solidFill>
                <a:latin typeface="Segoe UI Light"/>
              </a:rPr>
              <a:t>usadas</a:t>
            </a:r>
            <a:r>
              <a:rPr lang="en-US" sz="2100" kern="0" dirty="0">
                <a:solidFill>
                  <a:prstClr val="white"/>
                </a:solidFill>
                <a:latin typeface="Segoe UI Light"/>
              </a:rPr>
              <a:t> son </a:t>
            </a:r>
            <a:r>
              <a:rPr lang="en-US" sz="2100" kern="0" dirty="0" err="1">
                <a:solidFill>
                  <a:prstClr val="white"/>
                </a:solidFill>
                <a:latin typeface="Segoe UI Light"/>
              </a:rPr>
              <a:t>las</a:t>
            </a:r>
            <a:r>
              <a:rPr lang="en-US" sz="2100" kern="0" dirty="0">
                <a:solidFill>
                  <a:prstClr val="white"/>
                </a:solidFill>
                <a:latin typeface="Segoe UI Light"/>
              </a:rPr>
              <a:t> </a:t>
            </a:r>
            <a:r>
              <a:rPr lang="en-US" sz="2100" kern="0" dirty="0" err="1">
                <a:solidFill>
                  <a:prstClr val="white"/>
                </a:solidFill>
                <a:latin typeface="Segoe UI Light"/>
              </a:rPr>
              <a:t>primeras</a:t>
            </a:r>
            <a:r>
              <a:rPr lang="en-US" sz="2100" kern="0" dirty="0">
                <a:solidFill>
                  <a:prstClr val="white"/>
                </a:solidFill>
                <a:latin typeface="Segoe UI Light"/>
              </a:rPr>
              <a:t> </a:t>
            </a:r>
            <a:r>
              <a:rPr lang="en-US" sz="2100" kern="0" dirty="0" err="1">
                <a:solidFill>
                  <a:prstClr val="white"/>
                </a:solidFill>
                <a:latin typeface="Segoe UI Light"/>
              </a:rPr>
              <a:t>implementadas</a:t>
            </a:r>
            <a:endParaRPr lang="en-US" sz="2100" kern="0" dirty="0">
              <a:solidFill>
                <a:prstClr val="white"/>
              </a:solidFill>
              <a:latin typeface="Segoe UI Light"/>
            </a:endParaRPr>
          </a:p>
        </p:txBody>
      </p:sp>
      <p:sp>
        <p:nvSpPr>
          <p:cNvPr id="11" name="Line Callout 1 (Accent Bar) 10"/>
          <p:cNvSpPr/>
          <p:nvPr/>
        </p:nvSpPr>
        <p:spPr bwMode="auto">
          <a:xfrm>
            <a:off x="4123787" y="1786317"/>
            <a:ext cx="4706231" cy="2633248"/>
          </a:xfrm>
          <a:prstGeom prst="accentCallout1">
            <a:avLst>
              <a:gd name="adj1" fmla="val 48177"/>
              <a:gd name="adj2" fmla="val -6541"/>
              <a:gd name="adj3" fmla="val 48306"/>
              <a:gd name="adj4" fmla="val -6474"/>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marL="252109" indent="-252109" defTabSz="685529">
              <a:buFont typeface="Arial" panose="020B0604020202020204" pitchFamily="34" charset="0"/>
              <a:buChar char="•"/>
            </a:pPr>
            <a:r>
              <a:rPr lang="en-US" sz="2400" dirty="0" err="1">
                <a:solidFill>
                  <a:schemeClr val="tx1">
                    <a:lumMod val="50000"/>
                  </a:schemeClr>
                </a:solidFill>
                <a:latin typeface="+mj-lt"/>
              </a:rPr>
              <a:t>Juegos</a:t>
            </a:r>
            <a:r>
              <a:rPr lang="en-US" sz="2400" dirty="0">
                <a:solidFill>
                  <a:schemeClr val="tx1">
                    <a:lumMod val="50000"/>
                  </a:schemeClr>
                </a:solidFill>
                <a:latin typeface="+mj-lt"/>
              </a:rPr>
              <a:t>: OpenGL (ANGLE, </a:t>
            </a:r>
            <a:r>
              <a:rPr lang="en-US" sz="2400" kern="0" dirty="0" err="1">
                <a:solidFill>
                  <a:schemeClr val="tx1">
                    <a:lumMod val="50000"/>
                  </a:schemeClr>
                </a:solidFill>
                <a:latin typeface="+mj-lt"/>
              </a:rPr>
              <a:t>CAEAGLLayer</a:t>
            </a:r>
            <a:r>
              <a:rPr lang="en-US" sz="2400" kern="0" dirty="0">
                <a:solidFill>
                  <a:schemeClr val="tx1">
                    <a:lumMod val="50000"/>
                  </a:schemeClr>
                </a:solidFill>
                <a:latin typeface="+mj-lt"/>
              </a:rPr>
              <a:t>, </a:t>
            </a:r>
            <a:r>
              <a:rPr lang="en-US" sz="2400" kern="0" dirty="0" err="1">
                <a:solidFill>
                  <a:schemeClr val="tx1">
                    <a:lumMod val="50000"/>
                  </a:schemeClr>
                </a:solidFill>
                <a:latin typeface="+mj-lt"/>
              </a:rPr>
              <a:t>EAGLContext</a:t>
            </a:r>
            <a:r>
              <a:rPr lang="en-US" sz="2400" kern="0" dirty="0">
                <a:solidFill>
                  <a:schemeClr val="tx1">
                    <a:lumMod val="50000"/>
                  </a:schemeClr>
                </a:solidFill>
                <a:latin typeface="+mj-lt"/>
              </a:rPr>
              <a:t>), </a:t>
            </a:r>
            <a:r>
              <a:rPr lang="en-US" sz="2400" kern="0" dirty="0" err="1">
                <a:solidFill>
                  <a:schemeClr val="tx1">
                    <a:lumMod val="50000"/>
                  </a:schemeClr>
                </a:solidFill>
                <a:latin typeface="+mj-lt"/>
              </a:rPr>
              <a:t>OpenAL</a:t>
            </a:r>
            <a:r>
              <a:rPr lang="en-US" sz="2400" kern="0" dirty="0">
                <a:solidFill>
                  <a:schemeClr val="tx1">
                    <a:lumMod val="50000"/>
                  </a:schemeClr>
                </a:solidFill>
                <a:latin typeface="+mj-lt"/>
              </a:rPr>
              <a:t>, </a:t>
            </a:r>
            <a:r>
              <a:rPr lang="en-US" sz="2400" kern="0" dirty="0" err="1">
                <a:solidFill>
                  <a:schemeClr val="tx1">
                    <a:lumMod val="50000"/>
                  </a:schemeClr>
                </a:solidFill>
                <a:latin typeface="+mj-lt"/>
              </a:rPr>
              <a:t>Sensores</a:t>
            </a:r>
            <a:endParaRPr lang="en-US" sz="2400" kern="0" dirty="0">
              <a:solidFill>
                <a:schemeClr val="tx1">
                  <a:lumMod val="50000"/>
                </a:schemeClr>
              </a:solidFill>
              <a:latin typeface="+mj-lt"/>
            </a:endParaRPr>
          </a:p>
          <a:p>
            <a:pPr marL="252109" indent="-252109" defTabSz="685529">
              <a:buFont typeface="Arial" panose="020B0604020202020204" pitchFamily="34" charset="0"/>
              <a:buChar char="•"/>
            </a:pPr>
            <a:r>
              <a:rPr lang="en-US" sz="2400" kern="0" dirty="0">
                <a:solidFill>
                  <a:schemeClr val="tx1">
                    <a:lumMod val="50000"/>
                  </a:schemeClr>
                </a:solidFill>
                <a:latin typeface="+mj-lt"/>
              </a:rPr>
              <a:t>UI: </a:t>
            </a:r>
            <a:r>
              <a:rPr lang="en-US" sz="2400" kern="0" dirty="0" err="1">
                <a:solidFill>
                  <a:schemeClr val="tx1">
                    <a:lumMod val="50000"/>
                  </a:schemeClr>
                </a:solidFill>
                <a:latin typeface="+mj-lt"/>
              </a:rPr>
              <a:t>UIKit</a:t>
            </a:r>
            <a:r>
              <a:rPr lang="en-US" sz="2400" kern="0" dirty="0">
                <a:solidFill>
                  <a:schemeClr val="tx1">
                    <a:lumMod val="50000"/>
                  </a:schemeClr>
                </a:solidFill>
                <a:latin typeface="+mj-lt"/>
              </a:rPr>
              <a:t>, </a:t>
            </a:r>
            <a:r>
              <a:rPr lang="en-US" sz="2400" kern="0" dirty="0" err="1">
                <a:solidFill>
                  <a:schemeClr val="tx1">
                    <a:lumMod val="50000"/>
                  </a:schemeClr>
                </a:solidFill>
                <a:latin typeface="+mj-lt"/>
              </a:rPr>
              <a:t>CoreAnimation</a:t>
            </a:r>
            <a:r>
              <a:rPr lang="en-US" sz="2400" kern="0" dirty="0">
                <a:solidFill>
                  <a:schemeClr val="tx1">
                    <a:lumMod val="50000"/>
                  </a:schemeClr>
                </a:solidFill>
                <a:latin typeface="+mj-lt"/>
              </a:rPr>
              <a:t>, </a:t>
            </a:r>
            <a:r>
              <a:rPr lang="en-US" sz="2400" kern="0" dirty="0" err="1">
                <a:solidFill>
                  <a:schemeClr val="tx1">
                    <a:lumMod val="50000"/>
                  </a:schemeClr>
                </a:solidFill>
                <a:latin typeface="+mj-lt"/>
              </a:rPr>
              <a:t>CoreGraphics</a:t>
            </a:r>
            <a:r>
              <a:rPr lang="en-US" sz="2400" kern="0" dirty="0">
                <a:solidFill>
                  <a:schemeClr val="tx1">
                    <a:lumMod val="50000"/>
                  </a:schemeClr>
                </a:solidFill>
                <a:latin typeface="+mj-lt"/>
              </a:rPr>
              <a:t>, </a:t>
            </a:r>
            <a:r>
              <a:rPr lang="en-US" sz="2400" kern="0" dirty="0" err="1">
                <a:solidFill>
                  <a:schemeClr val="tx1">
                    <a:lumMod val="50000"/>
                  </a:schemeClr>
                </a:solidFill>
                <a:latin typeface="+mj-lt"/>
              </a:rPr>
              <a:t>CoreText</a:t>
            </a:r>
            <a:r>
              <a:rPr lang="en-US" sz="2400" kern="0" dirty="0">
                <a:solidFill>
                  <a:schemeClr val="tx1">
                    <a:lumMod val="50000"/>
                  </a:schemeClr>
                </a:solidFill>
                <a:latin typeface="+mj-lt"/>
              </a:rPr>
              <a:t>, Touch</a:t>
            </a:r>
          </a:p>
          <a:p>
            <a:pPr marL="252109" indent="-252109" defTabSz="685529">
              <a:buFont typeface="Arial" panose="020B0604020202020204" pitchFamily="34" charset="0"/>
              <a:buChar char="•"/>
            </a:pPr>
            <a:r>
              <a:rPr lang="en-US" sz="2400" kern="0" dirty="0">
                <a:solidFill>
                  <a:schemeClr val="tx1">
                    <a:lumMod val="50000"/>
                  </a:schemeClr>
                </a:solidFill>
                <a:latin typeface="+mj-lt"/>
              </a:rPr>
              <a:t>Objective-C: ARC, blocks</a:t>
            </a:r>
          </a:p>
          <a:p>
            <a:pPr marL="252109" indent="-252109" defTabSz="685529">
              <a:buFont typeface="Arial" panose="020B0604020202020204" pitchFamily="34" charset="0"/>
              <a:buChar char="•"/>
            </a:pPr>
            <a:r>
              <a:rPr lang="en-US" sz="2400" kern="0" dirty="0">
                <a:solidFill>
                  <a:schemeClr val="tx1">
                    <a:lumMod val="50000"/>
                  </a:schemeClr>
                </a:solidFill>
                <a:latin typeface="+mj-lt"/>
              </a:rPr>
              <a:t>Foundation / </a:t>
            </a:r>
            <a:r>
              <a:rPr lang="en-US" sz="2400" kern="0" dirty="0" err="1">
                <a:solidFill>
                  <a:schemeClr val="tx1">
                    <a:lumMod val="50000"/>
                  </a:schemeClr>
                </a:solidFill>
                <a:latin typeface="+mj-lt"/>
              </a:rPr>
              <a:t>CoreFoundation</a:t>
            </a:r>
            <a:endParaRPr lang="en-US" sz="2400" kern="0" dirty="0">
              <a:solidFill>
                <a:schemeClr val="tx1">
                  <a:lumMod val="50000"/>
                </a:schemeClr>
              </a:solidFill>
              <a:latin typeface="+mj-lt"/>
            </a:endParaRPr>
          </a:p>
          <a:p>
            <a:pPr marL="252109" indent="-252109" defTabSz="685529">
              <a:buFont typeface="Arial" panose="020B0604020202020204" pitchFamily="34" charset="0"/>
              <a:buChar char="•"/>
            </a:pPr>
            <a:r>
              <a:rPr lang="en-US" sz="2400" dirty="0" err="1">
                <a:solidFill>
                  <a:schemeClr val="tx1">
                    <a:lumMod val="50000"/>
                  </a:schemeClr>
                </a:solidFill>
                <a:latin typeface="+mj-lt"/>
                <a:ea typeface="Segoe UI" pitchFamily="34" charset="0"/>
                <a:cs typeface="Segoe UI" pitchFamily="34" charset="0"/>
              </a:rPr>
              <a:t>Servicios</a:t>
            </a:r>
            <a:r>
              <a:rPr lang="en-US" sz="2400" dirty="0">
                <a:solidFill>
                  <a:schemeClr val="tx1">
                    <a:lumMod val="50000"/>
                  </a:schemeClr>
                </a:solidFill>
                <a:latin typeface="+mj-lt"/>
                <a:ea typeface="Segoe UI" pitchFamily="34" charset="0"/>
                <a:cs typeface="Segoe UI" pitchFamily="34" charset="0"/>
              </a:rPr>
              <a:t>: </a:t>
            </a:r>
            <a:r>
              <a:rPr lang="en-US" sz="2400" dirty="0" err="1">
                <a:solidFill>
                  <a:schemeClr val="tx1">
                    <a:lumMod val="50000"/>
                  </a:schemeClr>
                </a:solidFill>
                <a:latin typeface="+mj-lt"/>
                <a:ea typeface="Segoe UI" pitchFamily="34" charset="0"/>
                <a:cs typeface="Segoe UI" pitchFamily="34" charset="0"/>
              </a:rPr>
              <a:t>StoreKit</a:t>
            </a:r>
            <a:r>
              <a:rPr lang="en-US" sz="2400" dirty="0">
                <a:solidFill>
                  <a:schemeClr val="tx1">
                    <a:lumMod val="50000"/>
                  </a:schemeClr>
                </a:solidFill>
                <a:latin typeface="+mj-lt"/>
                <a:ea typeface="Segoe UI" pitchFamily="34" charset="0"/>
                <a:cs typeface="Segoe UI" pitchFamily="34" charset="0"/>
              </a:rPr>
              <a:t>, Social, </a:t>
            </a:r>
            <a:r>
              <a:rPr lang="en-US" sz="2400" dirty="0" err="1">
                <a:solidFill>
                  <a:schemeClr val="tx1">
                    <a:lumMod val="50000"/>
                  </a:schemeClr>
                </a:solidFill>
                <a:latin typeface="+mj-lt"/>
                <a:ea typeface="Segoe UI" pitchFamily="34" charset="0"/>
                <a:cs typeface="Segoe UI" pitchFamily="34" charset="0"/>
              </a:rPr>
              <a:t>Notificationes</a:t>
            </a:r>
            <a:r>
              <a:rPr lang="en-US" sz="2400" dirty="0">
                <a:solidFill>
                  <a:schemeClr val="tx1">
                    <a:lumMod val="50000"/>
                  </a:schemeClr>
                </a:solidFill>
                <a:latin typeface="+mj-lt"/>
                <a:ea typeface="Segoe UI" pitchFamily="34" charset="0"/>
                <a:cs typeface="Segoe UI" pitchFamily="34" charset="0"/>
              </a:rPr>
              <a:t>, …</a:t>
            </a:r>
          </a:p>
          <a:p>
            <a:pPr marL="252109" indent="-252109" defTabSz="685529">
              <a:buFont typeface="Arial" panose="020B0604020202020204" pitchFamily="34" charset="0"/>
              <a:buChar char="•"/>
            </a:pPr>
            <a:endParaRPr lang="en-US" sz="2400" kern="0" dirty="0">
              <a:solidFill>
                <a:schemeClr val="tx1">
                  <a:lumMod val="50000"/>
                </a:schemeClr>
              </a:solidFill>
              <a:latin typeface="+mj-lt"/>
            </a:endParaRPr>
          </a:p>
          <a:p>
            <a:pPr marL="252109" indent="-252109" defTabSz="685529">
              <a:buFont typeface="Arial" panose="020B0604020202020204" pitchFamily="34" charset="0"/>
              <a:buChar char="•"/>
            </a:pPr>
            <a:endParaRPr lang="en-US" sz="2400" dirty="0">
              <a:solidFill>
                <a:schemeClr val="tx1">
                  <a:lumMod val="50000"/>
                </a:schemeClr>
              </a:solidFill>
              <a:latin typeface="+mj-lt"/>
              <a:ea typeface="Segoe UI" pitchFamily="34" charset="0"/>
              <a:cs typeface="Segoe UI" pitchFamily="34" charset="0"/>
            </a:endParaRPr>
          </a:p>
        </p:txBody>
      </p:sp>
    </p:spTree>
    <p:extLst>
      <p:ext uri="{BB962C8B-B14F-4D97-AF65-F5344CB8AC3E}">
        <p14:creationId xmlns:p14="http://schemas.microsoft.com/office/powerpoint/2010/main" val="4046919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0" grpId="0" animBg="1"/>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13984" y="379729"/>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19"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20"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2700" dirty="0" smtClean="0">
                <a:solidFill>
                  <a:schemeClr val="tx2"/>
                </a:solidFill>
              </a:rPr>
              <a:t>Windows </a:t>
            </a:r>
            <a:r>
              <a:rPr lang="en-US" sz="2700" dirty="0">
                <a:solidFill>
                  <a:schemeClr val="tx2"/>
                </a:solidFill>
              </a:rPr>
              <a:t>se </a:t>
            </a:r>
            <a:r>
              <a:rPr lang="en-US" sz="2700" dirty="0" err="1">
                <a:solidFill>
                  <a:schemeClr val="tx2"/>
                </a:solidFill>
              </a:rPr>
              <a:t>encarga</a:t>
            </a:r>
            <a:r>
              <a:rPr lang="en-US" sz="2700" dirty="0">
                <a:solidFill>
                  <a:schemeClr val="tx2"/>
                </a:solidFill>
              </a:rPr>
              <a:t> de las </a:t>
            </a:r>
            <a:r>
              <a:rPr lang="en-US" sz="2700" dirty="0" err="1">
                <a:solidFill>
                  <a:schemeClr val="tx2"/>
                </a:solidFill>
              </a:rPr>
              <a:t>tareas</a:t>
            </a:r>
            <a:r>
              <a:rPr lang="en-US" sz="2700" dirty="0">
                <a:solidFill>
                  <a:schemeClr val="tx2"/>
                </a:solidFill>
              </a:rPr>
              <a:t> </a:t>
            </a:r>
            <a:r>
              <a:rPr lang="en-US" sz="2700" dirty="0" err="1">
                <a:solidFill>
                  <a:schemeClr val="tx2"/>
                </a:solidFill>
              </a:rPr>
              <a:t>pesadas</a:t>
            </a:r>
            <a:endParaRPr lang="en-US" sz="2700" dirty="0">
              <a:solidFill>
                <a:schemeClr val="tx2"/>
              </a:solidFill>
            </a:endParaRPr>
          </a:p>
        </p:txBody>
      </p:sp>
      <p:sp>
        <p:nvSpPr>
          <p:cNvPr id="23" name="Rectangle 22"/>
          <p:cNvSpPr/>
          <p:nvPr/>
        </p:nvSpPr>
        <p:spPr>
          <a:xfrm>
            <a:off x="257956" y="709139"/>
            <a:ext cx="7030183" cy="300082"/>
          </a:xfrm>
          <a:prstGeom prst="rect">
            <a:avLst/>
          </a:prstGeom>
        </p:spPr>
        <p:txBody>
          <a:bodyPr wrap="square">
            <a:spAutoFit/>
          </a:bodyPr>
          <a:lstStyle/>
          <a:p>
            <a:r>
              <a:rPr lang="en-US" sz="1350" dirty="0" smtClean="0">
                <a:solidFill>
                  <a:srgbClr val="737373"/>
                </a:solidFill>
              </a:rPr>
              <a:t>Se </a:t>
            </a:r>
            <a:r>
              <a:rPr lang="en-US" sz="1350" dirty="0" err="1" smtClean="0">
                <a:solidFill>
                  <a:srgbClr val="737373"/>
                </a:solidFill>
              </a:rPr>
              <a:t>redireccionan</a:t>
            </a:r>
            <a:r>
              <a:rPr lang="en-US" sz="1350" dirty="0" smtClean="0">
                <a:solidFill>
                  <a:srgbClr val="737373"/>
                </a:solidFill>
              </a:rPr>
              <a:t> </a:t>
            </a:r>
            <a:r>
              <a:rPr lang="en-US" sz="1350" dirty="0" err="1" smtClean="0">
                <a:solidFill>
                  <a:srgbClr val="737373"/>
                </a:solidFill>
              </a:rPr>
              <a:t>conceptos</a:t>
            </a:r>
            <a:r>
              <a:rPr lang="en-US" sz="1350" dirty="0" smtClean="0">
                <a:solidFill>
                  <a:srgbClr val="737373"/>
                </a:solidFill>
              </a:rPr>
              <a:t> de iOS a </a:t>
            </a:r>
            <a:r>
              <a:rPr lang="en-US" sz="1350" dirty="0" err="1" smtClean="0">
                <a:solidFill>
                  <a:srgbClr val="737373"/>
                </a:solidFill>
              </a:rPr>
              <a:t>conceptos</a:t>
            </a:r>
            <a:r>
              <a:rPr lang="en-US" sz="1350" dirty="0" smtClean="0">
                <a:solidFill>
                  <a:srgbClr val="737373"/>
                </a:solidFill>
              </a:rPr>
              <a:t> Windows</a:t>
            </a:r>
            <a:endParaRPr lang="en-US" sz="1350" dirty="0">
              <a:solidFill>
                <a:srgbClr val="737373"/>
              </a:solidFill>
            </a:endParaRPr>
          </a:p>
        </p:txBody>
      </p:sp>
      <p:sp>
        <p:nvSpPr>
          <p:cNvPr id="14" name="Rectangle 13"/>
          <p:cNvSpPr/>
          <p:nvPr/>
        </p:nvSpPr>
        <p:spPr bwMode="auto">
          <a:xfrm>
            <a:off x="313984" y="3812204"/>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Experiencia</a:t>
            </a:r>
            <a:r>
              <a:rPr lang="en-US" sz="1176" dirty="0">
                <a:solidFill>
                  <a:srgbClr val="FFFFFF"/>
                </a:solidFill>
                <a:latin typeface="Segoe UI Light"/>
                <a:ea typeface="Segoe UI" pitchFamily="34" charset="0"/>
                <a:cs typeface="Segoe UI" pitchFamily="34" charset="0"/>
              </a:rPr>
              <a:t> de </a:t>
            </a:r>
            <a:r>
              <a:rPr lang="en-US" sz="1176" dirty="0" err="1">
                <a:solidFill>
                  <a:srgbClr val="FFFFFF"/>
                </a:solidFill>
                <a:latin typeface="Segoe UI Light"/>
                <a:ea typeface="Segoe UI" pitchFamily="34" charset="0"/>
                <a:cs typeface="Segoe UI" pitchFamily="34" charset="0"/>
              </a:rPr>
              <a:t>usuario</a:t>
            </a:r>
            <a:endParaRPr lang="en-US" sz="1176" dirty="0">
              <a:solidFill>
                <a:srgbClr val="FFFFFF"/>
              </a:solidFill>
              <a:latin typeface="Segoe UI Light"/>
              <a:ea typeface="Segoe UI" pitchFamily="34" charset="0"/>
              <a:cs typeface="Segoe UI" pitchFamily="34" charset="0"/>
            </a:endParaRPr>
          </a:p>
        </p:txBody>
      </p:sp>
      <p:sp>
        <p:nvSpPr>
          <p:cNvPr id="28" name="Rectangle 27"/>
          <p:cNvSpPr/>
          <p:nvPr/>
        </p:nvSpPr>
        <p:spPr bwMode="auto">
          <a:xfrm>
            <a:off x="3282925" y="3793216"/>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Servicios</a:t>
            </a:r>
            <a:r>
              <a:rPr lang="en-US" sz="1176" dirty="0">
                <a:solidFill>
                  <a:srgbClr val="FFFFFF"/>
                </a:solidFill>
                <a:latin typeface="Segoe UI Light"/>
                <a:ea typeface="Segoe UI" pitchFamily="34" charset="0"/>
                <a:cs typeface="Segoe UI" pitchFamily="34" charset="0"/>
              </a:rPr>
              <a:t> de </a:t>
            </a:r>
            <a:r>
              <a:rPr lang="en-US" sz="1176" dirty="0" err="1">
                <a:solidFill>
                  <a:srgbClr val="FFFFFF"/>
                </a:solidFill>
                <a:latin typeface="Segoe UI Light"/>
                <a:ea typeface="Segoe UI" pitchFamily="34" charset="0"/>
                <a:cs typeface="Segoe UI" pitchFamily="34" charset="0"/>
              </a:rPr>
              <a:t>monetización</a:t>
            </a:r>
            <a:endParaRPr lang="en-US" sz="1176" dirty="0">
              <a:solidFill>
                <a:srgbClr val="FFFFFF"/>
              </a:solidFill>
              <a:latin typeface="Segoe UI Light"/>
              <a:ea typeface="Segoe UI" pitchFamily="34" charset="0"/>
              <a:cs typeface="Segoe UI" pitchFamily="34" charset="0"/>
            </a:endParaRPr>
          </a:p>
        </p:txBody>
      </p:sp>
      <p:sp>
        <p:nvSpPr>
          <p:cNvPr id="29" name="Rectangle 28"/>
          <p:cNvSpPr/>
          <p:nvPr/>
        </p:nvSpPr>
        <p:spPr bwMode="auto">
          <a:xfrm>
            <a:off x="6251865" y="3793216"/>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Platforma</a:t>
            </a:r>
            <a:endParaRPr lang="en-US" sz="1176" dirty="0">
              <a:solidFill>
                <a:srgbClr val="FFFFFF"/>
              </a:solidFill>
              <a:latin typeface="Segoe UI Light"/>
              <a:ea typeface="Segoe UI" pitchFamily="34" charset="0"/>
              <a:cs typeface="Segoe UI" pitchFamily="34" charset="0"/>
            </a:endParaRPr>
          </a:p>
        </p:txBody>
      </p:sp>
      <p:pic>
        <p:nvPicPr>
          <p:cNvPr id="1030" name="Picture 6" descr="Bing A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100" y="3094447"/>
            <a:ext cx="1240289" cy="30814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585439" y="2409104"/>
            <a:ext cx="1177973" cy="1092263"/>
            <a:chOff x="2277077" y="3861883"/>
            <a:chExt cx="1938569" cy="1797518"/>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6837" y="3861883"/>
              <a:ext cx="1219048" cy="1219048"/>
            </a:xfrm>
            <a:prstGeom prst="rect">
              <a:avLst/>
            </a:prstGeom>
          </p:spPr>
        </p:pic>
        <p:sp>
          <p:nvSpPr>
            <p:cNvPr id="5" name="TextBox 4"/>
            <p:cNvSpPr txBox="1"/>
            <p:nvPr/>
          </p:nvSpPr>
          <p:spPr>
            <a:xfrm>
              <a:off x="2277077" y="5033864"/>
              <a:ext cx="1938569"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Notificationes</a:t>
              </a:r>
              <a:endParaRPr lang="en-US" sz="1176" dirty="0">
                <a:gradFill>
                  <a:gsLst>
                    <a:gs pos="2917">
                      <a:srgbClr val="404040"/>
                    </a:gs>
                    <a:gs pos="30000">
                      <a:srgbClr val="404040"/>
                    </a:gs>
                  </a:gsLst>
                  <a:lin ang="5400000" scaled="0"/>
                </a:gradFill>
              </a:endParaRPr>
            </a:p>
          </p:txBody>
        </p:sp>
      </p:grpSp>
      <p:grpSp>
        <p:nvGrpSpPr>
          <p:cNvPr id="7" name="Group 6"/>
          <p:cNvGrpSpPr/>
          <p:nvPr/>
        </p:nvGrpSpPr>
        <p:grpSpPr>
          <a:xfrm>
            <a:off x="481697" y="2347644"/>
            <a:ext cx="959867" cy="1120864"/>
            <a:chOff x="381678" y="3861883"/>
            <a:chExt cx="1579639" cy="1844586"/>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974" y="3861883"/>
              <a:ext cx="1219048" cy="1219048"/>
            </a:xfrm>
            <a:prstGeom prst="rect">
              <a:avLst/>
            </a:prstGeom>
          </p:spPr>
        </p:pic>
        <p:sp>
          <p:nvSpPr>
            <p:cNvPr id="31" name="TextBox 30"/>
            <p:cNvSpPr txBox="1"/>
            <p:nvPr/>
          </p:nvSpPr>
          <p:spPr>
            <a:xfrm>
              <a:off x="381678" y="5080932"/>
              <a:ext cx="1579639"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Compartir</a:t>
              </a:r>
              <a:endParaRPr lang="en-US" sz="1176" dirty="0">
                <a:gradFill>
                  <a:gsLst>
                    <a:gs pos="2917">
                      <a:srgbClr val="404040"/>
                    </a:gs>
                    <a:gs pos="30000">
                      <a:srgbClr val="404040"/>
                    </a:gs>
                  </a:gsLst>
                  <a:lin ang="5400000" scaled="0"/>
                </a:gradFill>
              </a:endParaRPr>
            </a:p>
          </p:txBody>
        </p:sp>
      </p:grpSp>
      <p:grpSp>
        <p:nvGrpSpPr>
          <p:cNvPr id="9" name="Group 8"/>
          <p:cNvGrpSpPr/>
          <p:nvPr/>
        </p:nvGrpSpPr>
        <p:grpSpPr>
          <a:xfrm>
            <a:off x="6562888" y="2427627"/>
            <a:ext cx="1020746" cy="1178750"/>
            <a:chOff x="8862038" y="3376974"/>
            <a:chExt cx="1679825" cy="1939852"/>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4386" y="3376974"/>
              <a:ext cx="1219048" cy="1219048"/>
            </a:xfrm>
            <a:prstGeom prst="rect">
              <a:avLst/>
            </a:prstGeom>
          </p:spPr>
        </p:pic>
        <p:sp>
          <p:nvSpPr>
            <p:cNvPr id="32" name="TextBox 31"/>
            <p:cNvSpPr txBox="1"/>
            <p:nvPr/>
          </p:nvSpPr>
          <p:spPr>
            <a:xfrm>
              <a:off x="8862038" y="4423263"/>
              <a:ext cx="1679825" cy="893563"/>
            </a:xfrm>
            <a:prstGeom prst="rect">
              <a:avLst/>
            </a:prstGeom>
            <a:noFill/>
          </p:spPr>
          <p:txBody>
            <a:bodyPr wrap="square" lIns="134464" tIns="107571" rIns="134464" bIns="107571" rtlCol="0">
              <a:spAutoFit/>
            </a:bodyPr>
            <a:lstStyle/>
            <a:p>
              <a:pPr algn="ctr">
                <a:lnSpc>
                  <a:spcPct val="90000"/>
                </a:lnSpc>
                <a:spcAft>
                  <a:spcPts val="441"/>
                </a:spcAft>
              </a:pPr>
              <a:r>
                <a:rPr lang="en-US" sz="1176" dirty="0">
                  <a:gradFill>
                    <a:gsLst>
                      <a:gs pos="2917">
                        <a:srgbClr val="404040"/>
                      </a:gs>
                      <a:gs pos="30000">
                        <a:srgbClr val="404040"/>
                      </a:gs>
                    </a:gsLst>
                    <a:lin ang="5400000" scaled="0"/>
                  </a:gradFill>
                </a:rPr>
                <a:t>Sistema de </a:t>
              </a:r>
              <a:r>
                <a:rPr lang="en-US" sz="1176" dirty="0" err="1">
                  <a:gradFill>
                    <a:gsLst>
                      <a:gs pos="2917">
                        <a:srgbClr val="404040"/>
                      </a:gs>
                      <a:gs pos="30000">
                        <a:srgbClr val="404040"/>
                      </a:gs>
                    </a:gsLst>
                    <a:lin ang="5400000" scaled="0"/>
                  </a:gradFill>
                </a:rPr>
                <a:t>archivos</a:t>
              </a:r>
              <a:endParaRPr lang="en-US" sz="1176" dirty="0">
                <a:gradFill>
                  <a:gsLst>
                    <a:gs pos="2917">
                      <a:srgbClr val="404040"/>
                    </a:gs>
                    <a:gs pos="30000">
                      <a:srgbClr val="404040"/>
                    </a:gs>
                  </a:gsLst>
                  <a:lin ang="5400000" scaled="0"/>
                </a:gradFill>
              </a:endParaRPr>
            </a:p>
          </p:txBody>
        </p:sp>
      </p:grpSp>
      <p:grpSp>
        <p:nvGrpSpPr>
          <p:cNvPr id="10" name="Group 9"/>
          <p:cNvGrpSpPr/>
          <p:nvPr/>
        </p:nvGrpSpPr>
        <p:grpSpPr>
          <a:xfrm>
            <a:off x="7874333" y="2473252"/>
            <a:ext cx="949257" cy="1044565"/>
            <a:chOff x="10670699" y="3394371"/>
            <a:chExt cx="1562176" cy="1719022"/>
          </a:xfrm>
        </p:grpSpPr>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2263" y="3394371"/>
              <a:ext cx="1219048" cy="1219048"/>
            </a:xfrm>
            <a:prstGeom prst="rect">
              <a:avLst/>
            </a:prstGeom>
          </p:spPr>
        </p:pic>
        <p:sp>
          <p:nvSpPr>
            <p:cNvPr id="35" name="TextBox 34"/>
            <p:cNvSpPr txBox="1"/>
            <p:nvPr/>
          </p:nvSpPr>
          <p:spPr>
            <a:xfrm>
              <a:off x="10670699" y="4487856"/>
              <a:ext cx="1562176"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Camara</a:t>
              </a:r>
              <a:endParaRPr lang="en-US" sz="1176" dirty="0">
                <a:gradFill>
                  <a:gsLst>
                    <a:gs pos="2917">
                      <a:srgbClr val="404040"/>
                    </a:gs>
                    <a:gs pos="30000">
                      <a:srgbClr val="404040"/>
                    </a:gs>
                  </a:gsLst>
                  <a:lin ang="5400000" scaled="0"/>
                </a:gradFill>
              </a:endParaRPr>
            </a:p>
          </p:txBody>
        </p:sp>
      </p:grpSp>
      <p:sp>
        <p:nvSpPr>
          <p:cNvPr id="24" name="TextBox 23"/>
          <p:cNvSpPr txBox="1"/>
          <p:nvPr/>
        </p:nvSpPr>
        <p:spPr>
          <a:xfrm>
            <a:off x="4732310" y="2992761"/>
            <a:ext cx="1072274" cy="624662"/>
          </a:xfrm>
          <a:prstGeom prst="rect">
            <a:avLst/>
          </a:prstGeom>
          <a:noFill/>
        </p:spPr>
        <p:txBody>
          <a:bodyPr wrap="square" lIns="134464" tIns="107571" rIns="134464" bIns="107571" rtlCol="0">
            <a:spAutoFit/>
          </a:bodyPr>
          <a:lstStyle/>
          <a:p>
            <a:pPr algn="ctr">
              <a:lnSpc>
                <a:spcPct val="90000"/>
              </a:lnSpc>
              <a:spcAft>
                <a:spcPts val="441"/>
              </a:spcAft>
            </a:pPr>
            <a:r>
              <a:rPr lang="en-US" sz="1471" dirty="0">
                <a:gradFill>
                  <a:gsLst>
                    <a:gs pos="2917">
                      <a:srgbClr val="404040"/>
                    </a:gs>
                    <a:gs pos="30000">
                      <a:srgbClr val="404040"/>
                    </a:gs>
                  </a:gsLst>
                  <a:lin ang="5400000" scaled="0"/>
                </a:gradFill>
              </a:rPr>
              <a:t>In-App Purchase</a:t>
            </a:r>
          </a:p>
        </p:txBody>
      </p:sp>
      <p:sp>
        <p:nvSpPr>
          <p:cNvPr id="25" name="Rectangle 24"/>
          <p:cNvSpPr/>
          <p:nvPr/>
        </p:nvSpPr>
        <p:spPr>
          <a:xfrm>
            <a:off x="1500479" y="2028193"/>
            <a:ext cx="1375582" cy="1511810"/>
          </a:xfrm>
          <a:prstGeom prst="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26" name="Rectangle 25"/>
          <p:cNvSpPr/>
          <p:nvPr/>
        </p:nvSpPr>
        <p:spPr>
          <a:xfrm>
            <a:off x="93443" y="1258719"/>
            <a:ext cx="4011133" cy="656383"/>
          </a:xfrm>
          <a:prstGeom prst="rect">
            <a:avLst/>
          </a:prstGeom>
          <a:noFill/>
        </p:spPr>
        <p:txBody>
          <a:bodyPr wrap="none" lIns="67232" tIns="33616" rIns="67232" bIns="33616">
            <a:spAutoFit/>
          </a:bodyPr>
          <a:lstStyle/>
          <a:p>
            <a:pPr algn="ctr"/>
            <a:r>
              <a:rPr lang="en-US" sz="1912" dirty="0" err="1">
                <a:ln w="0">
                  <a:solidFill>
                    <a:schemeClr val="tx1">
                      <a:lumMod val="50000"/>
                    </a:schemeClr>
                  </a:solidFill>
                </a:ln>
                <a:latin typeface="Segoe UI" panose="020B0502040204020203" pitchFamily="34" charset="0"/>
                <a:cs typeface="Segoe UI" panose="020B0502040204020203" pitchFamily="34" charset="0"/>
              </a:rPr>
              <a:t>Notificationes</a:t>
            </a:r>
            <a:r>
              <a:rPr lang="en-US" sz="1912" dirty="0">
                <a:ln w="0">
                  <a:solidFill>
                    <a:schemeClr val="tx1">
                      <a:lumMod val="50000"/>
                    </a:schemeClr>
                  </a:solidFill>
                </a:ln>
                <a:latin typeface="Segoe UI" panose="020B0502040204020203" pitchFamily="34" charset="0"/>
                <a:cs typeface="Segoe UI" panose="020B0502040204020203" pitchFamily="34" charset="0"/>
              </a:rPr>
              <a:t> Windows</a:t>
            </a:r>
          </a:p>
          <a:p>
            <a:pPr algn="ctr"/>
            <a:r>
              <a:rPr lang="en-US" sz="1912" dirty="0" err="1">
                <a:ln w="0">
                  <a:solidFill>
                    <a:schemeClr val="tx1">
                      <a:lumMod val="50000"/>
                    </a:schemeClr>
                  </a:solidFill>
                </a:ln>
                <a:latin typeface="Segoe UI" panose="020B0502040204020203" pitchFamily="34" charset="0"/>
                <a:cs typeface="Segoe UI" panose="020B0502040204020203" pitchFamily="34" charset="0"/>
              </a:rPr>
              <a:t>Puede</a:t>
            </a:r>
            <a:r>
              <a:rPr lang="en-US" sz="1912" dirty="0">
                <a:ln w="0">
                  <a:solidFill>
                    <a:schemeClr val="tx1">
                      <a:lumMod val="50000"/>
                    </a:schemeClr>
                  </a:solidFill>
                </a:ln>
                <a:latin typeface="Segoe UI" panose="020B0502040204020203" pitchFamily="34" charset="0"/>
                <a:cs typeface="Segoe UI" panose="020B0502040204020203" pitchFamily="34" charset="0"/>
              </a:rPr>
              <a:t> </a:t>
            </a:r>
            <a:r>
              <a:rPr lang="en-US" sz="1912" dirty="0" err="1">
                <a:ln w="0">
                  <a:solidFill>
                    <a:schemeClr val="tx1">
                      <a:lumMod val="50000"/>
                    </a:schemeClr>
                  </a:solidFill>
                </a:ln>
                <a:latin typeface="Segoe UI" panose="020B0502040204020203" pitchFamily="34" charset="0"/>
                <a:cs typeface="Segoe UI" panose="020B0502040204020203" pitchFamily="34" charset="0"/>
              </a:rPr>
              <a:t>aparecer</a:t>
            </a:r>
            <a:r>
              <a:rPr lang="en-US" sz="1912" dirty="0">
                <a:ln w="0">
                  <a:solidFill>
                    <a:schemeClr val="tx1">
                      <a:lumMod val="50000"/>
                    </a:schemeClr>
                  </a:solidFill>
                </a:ln>
                <a:latin typeface="Segoe UI" panose="020B0502040204020203" pitchFamily="34" charset="0"/>
                <a:cs typeface="Segoe UI" panose="020B0502040204020203" pitchFamily="34" charset="0"/>
              </a:rPr>
              <a:t> </a:t>
            </a:r>
            <a:r>
              <a:rPr lang="en-US" sz="1912" dirty="0" err="1">
                <a:ln w="0">
                  <a:solidFill>
                    <a:schemeClr val="tx1">
                      <a:lumMod val="50000"/>
                    </a:schemeClr>
                  </a:solidFill>
                </a:ln>
                <a:latin typeface="Segoe UI" panose="020B0502040204020203" pitchFamily="34" charset="0"/>
                <a:cs typeface="Segoe UI" panose="020B0502040204020203" pitchFamily="34" charset="0"/>
              </a:rPr>
              <a:t>en</a:t>
            </a:r>
            <a:r>
              <a:rPr lang="en-US" sz="1912" dirty="0">
                <a:ln w="0">
                  <a:solidFill>
                    <a:schemeClr val="tx1">
                      <a:lumMod val="50000"/>
                    </a:schemeClr>
                  </a:solidFill>
                </a:ln>
                <a:latin typeface="Segoe UI" panose="020B0502040204020203" pitchFamily="34" charset="0"/>
                <a:cs typeface="Segoe UI" panose="020B0502040204020203" pitchFamily="34" charset="0"/>
              </a:rPr>
              <a:t> el Action Center</a:t>
            </a:r>
          </a:p>
        </p:txBody>
      </p:sp>
      <p:sp>
        <p:nvSpPr>
          <p:cNvPr id="27" name="Rectangle 26"/>
          <p:cNvSpPr/>
          <p:nvPr/>
        </p:nvSpPr>
        <p:spPr>
          <a:xfrm>
            <a:off x="4732310" y="2932624"/>
            <a:ext cx="1072274" cy="709160"/>
          </a:xfrm>
          <a:prstGeom prst="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30" name="Rectangle 29"/>
          <p:cNvSpPr/>
          <p:nvPr/>
        </p:nvSpPr>
        <p:spPr>
          <a:xfrm>
            <a:off x="3689618" y="1730202"/>
            <a:ext cx="2977902" cy="656383"/>
          </a:xfrm>
          <a:prstGeom prst="rect">
            <a:avLst/>
          </a:prstGeom>
          <a:noFill/>
          <a:ln>
            <a:noFill/>
          </a:ln>
        </p:spPr>
        <p:txBody>
          <a:bodyPr wrap="none" lIns="67232" tIns="33616" rIns="67232" bIns="33616">
            <a:spAutoFit/>
          </a:bodyPr>
          <a:lstStyle/>
          <a:p>
            <a:pPr algn="ctr"/>
            <a:r>
              <a:rPr lang="en-US" sz="1912" dirty="0" smtClean="0">
                <a:ln w="0">
                  <a:solidFill>
                    <a:schemeClr val="tx1">
                      <a:lumMod val="50000"/>
                    </a:schemeClr>
                  </a:solidFill>
                </a:ln>
                <a:latin typeface="Segoe UI" panose="020B0502040204020203" pitchFamily="34" charset="0"/>
                <a:cs typeface="Segoe UI" panose="020B0502040204020203" pitchFamily="34" charset="0"/>
              </a:rPr>
              <a:t>Se </a:t>
            </a:r>
            <a:r>
              <a:rPr lang="en-US" sz="1912" dirty="0" err="1" smtClean="0">
                <a:ln w="0">
                  <a:solidFill>
                    <a:schemeClr val="tx1">
                      <a:lumMod val="50000"/>
                    </a:schemeClr>
                  </a:solidFill>
                </a:ln>
                <a:latin typeface="Segoe UI" panose="020B0502040204020203" pitchFamily="34" charset="0"/>
                <a:cs typeface="Segoe UI" panose="020B0502040204020203" pitchFamily="34" charset="0"/>
              </a:rPr>
              <a:t>requieren</a:t>
            </a:r>
            <a:r>
              <a:rPr lang="en-US" sz="1912" dirty="0" smtClean="0">
                <a:ln w="0">
                  <a:solidFill>
                    <a:schemeClr val="tx1">
                      <a:lumMod val="50000"/>
                    </a:schemeClr>
                  </a:solidFill>
                </a:ln>
                <a:latin typeface="Segoe UI" panose="020B0502040204020203" pitchFamily="34" charset="0"/>
                <a:cs typeface="Segoe UI" panose="020B0502040204020203" pitchFamily="34" charset="0"/>
              </a:rPr>
              <a:t> </a:t>
            </a:r>
            <a:r>
              <a:rPr lang="en-US" sz="1912" dirty="0" err="1" smtClean="0">
                <a:ln w="0">
                  <a:solidFill>
                    <a:schemeClr val="tx1">
                      <a:lumMod val="50000"/>
                    </a:schemeClr>
                  </a:solidFill>
                </a:ln>
                <a:latin typeface="Segoe UI" panose="020B0502040204020203" pitchFamily="34" charset="0"/>
                <a:cs typeface="Segoe UI" panose="020B0502040204020203" pitchFamily="34" charset="0"/>
              </a:rPr>
              <a:t>pocas</a:t>
            </a:r>
            <a:r>
              <a:rPr lang="en-US" sz="1912" dirty="0" smtClean="0">
                <a:ln w="0">
                  <a:solidFill>
                    <a:schemeClr val="tx1">
                      <a:lumMod val="50000"/>
                    </a:schemeClr>
                  </a:solidFill>
                </a:ln>
                <a:latin typeface="Segoe UI" panose="020B0502040204020203" pitchFamily="34" charset="0"/>
                <a:cs typeface="Segoe UI" panose="020B0502040204020203" pitchFamily="34" charset="0"/>
              </a:rPr>
              <a:t> </a:t>
            </a:r>
            <a:r>
              <a:rPr lang="en-US" sz="1912" dirty="0" err="1" smtClean="0">
                <a:ln w="0">
                  <a:solidFill>
                    <a:schemeClr val="tx1">
                      <a:lumMod val="50000"/>
                    </a:schemeClr>
                  </a:solidFill>
                </a:ln>
                <a:latin typeface="Segoe UI" panose="020B0502040204020203" pitchFamily="34" charset="0"/>
                <a:cs typeface="Segoe UI" panose="020B0502040204020203" pitchFamily="34" charset="0"/>
              </a:rPr>
              <a:t>líneas</a:t>
            </a:r>
            <a:endParaRPr lang="en-US" sz="1912" dirty="0" smtClean="0">
              <a:ln w="0">
                <a:solidFill>
                  <a:schemeClr val="tx1">
                    <a:lumMod val="50000"/>
                  </a:schemeClr>
                </a:solidFill>
              </a:ln>
              <a:latin typeface="Segoe UI" panose="020B0502040204020203" pitchFamily="34" charset="0"/>
              <a:cs typeface="Segoe UI" panose="020B0502040204020203" pitchFamily="34" charset="0"/>
            </a:endParaRPr>
          </a:p>
          <a:p>
            <a:pPr algn="ctr"/>
            <a:r>
              <a:rPr lang="en-US" sz="1912" dirty="0" smtClean="0">
                <a:ln w="0">
                  <a:solidFill>
                    <a:schemeClr val="tx1">
                      <a:lumMod val="50000"/>
                    </a:schemeClr>
                  </a:solidFill>
                </a:ln>
                <a:latin typeface="Segoe UI" panose="020B0502040204020203" pitchFamily="34" charset="0"/>
                <a:cs typeface="Segoe UI" panose="020B0502040204020203" pitchFamily="34" charset="0"/>
              </a:rPr>
              <a:t>De </a:t>
            </a:r>
            <a:r>
              <a:rPr lang="en-US" sz="1912" dirty="0" err="1" smtClean="0">
                <a:ln w="0">
                  <a:solidFill>
                    <a:schemeClr val="tx1">
                      <a:lumMod val="50000"/>
                    </a:schemeClr>
                  </a:solidFill>
                </a:ln>
                <a:latin typeface="Segoe UI" panose="020B0502040204020203" pitchFamily="34" charset="0"/>
                <a:cs typeface="Segoe UI" panose="020B0502040204020203" pitchFamily="34" charset="0"/>
              </a:rPr>
              <a:t>código</a:t>
            </a:r>
            <a:endParaRPr lang="en-US" sz="1912" dirty="0">
              <a:ln w="0">
                <a:solidFill>
                  <a:schemeClr val="tx1">
                    <a:lumMod val="50000"/>
                  </a:schemeClr>
                </a:solidFill>
              </a:ln>
              <a:latin typeface="Segoe UI" panose="020B0502040204020203" pitchFamily="34" charset="0"/>
              <a:cs typeface="Segoe UI" panose="020B0502040204020203" pitchFamily="34" charset="0"/>
            </a:endParaRPr>
          </a:p>
        </p:txBody>
      </p:sp>
      <p:sp>
        <p:nvSpPr>
          <p:cNvPr id="33" name="Rectangle 32"/>
          <p:cNvSpPr/>
          <p:nvPr/>
        </p:nvSpPr>
        <p:spPr bwMode="auto">
          <a:xfrm>
            <a:off x="313984" y="4445920"/>
            <a:ext cx="8627155"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solidFill>
                  <a:srgbClr val="FFFFFF"/>
                </a:solidFill>
                <a:latin typeface="Segoe UI Light"/>
                <a:ea typeface="Segoe UI" pitchFamily="34" charset="0"/>
                <a:cs typeface="Segoe UI" pitchFamily="34" charset="0"/>
              </a:rPr>
              <a:t>Windows 10</a:t>
            </a:r>
          </a:p>
        </p:txBody>
      </p:sp>
      <p:sp>
        <p:nvSpPr>
          <p:cNvPr id="36" name="Rectangle 35"/>
          <p:cNvSpPr/>
          <p:nvPr/>
        </p:nvSpPr>
        <p:spPr>
          <a:xfrm>
            <a:off x="6497645" y="2281138"/>
            <a:ext cx="1072274" cy="1220295"/>
          </a:xfrm>
          <a:prstGeom prst="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37" name="Rectangle 36"/>
          <p:cNvSpPr/>
          <p:nvPr/>
        </p:nvSpPr>
        <p:spPr>
          <a:xfrm>
            <a:off x="5116722" y="1078716"/>
            <a:ext cx="3654369" cy="656383"/>
          </a:xfrm>
          <a:prstGeom prst="rect">
            <a:avLst/>
          </a:prstGeom>
          <a:noFill/>
        </p:spPr>
        <p:txBody>
          <a:bodyPr wrap="none" lIns="67232" tIns="33616" rIns="67232" bIns="33616">
            <a:spAutoFit/>
          </a:bodyPr>
          <a:lstStyle/>
          <a:p>
            <a:pPr algn="ctr"/>
            <a:r>
              <a:rPr lang="en-US" sz="1912" dirty="0">
                <a:ln w="0">
                  <a:solidFill>
                    <a:schemeClr val="tx1">
                      <a:lumMod val="50000"/>
                    </a:schemeClr>
                  </a:solidFill>
                </a:ln>
                <a:latin typeface="Segoe UI" panose="020B0502040204020203" pitchFamily="34" charset="0"/>
                <a:cs typeface="Segoe UI" panose="020B0502040204020203" pitchFamily="34" charset="0"/>
              </a:rPr>
              <a:t>Las </a:t>
            </a:r>
            <a:r>
              <a:rPr lang="en-US" sz="1912" dirty="0" err="1">
                <a:ln w="0">
                  <a:solidFill>
                    <a:schemeClr val="tx1">
                      <a:lumMod val="50000"/>
                    </a:schemeClr>
                  </a:solidFill>
                </a:ln>
                <a:latin typeface="Segoe UI" panose="020B0502040204020203" pitchFamily="34" charset="0"/>
                <a:cs typeface="Segoe UI" panose="020B0502040204020203" pitchFamily="34" charset="0"/>
              </a:rPr>
              <a:t>rutas</a:t>
            </a:r>
            <a:r>
              <a:rPr lang="en-US" sz="1912" dirty="0">
                <a:ln w="0">
                  <a:solidFill>
                    <a:schemeClr val="tx1">
                      <a:lumMod val="50000"/>
                    </a:schemeClr>
                  </a:solidFill>
                </a:ln>
                <a:latin typeface="Segoe UI" panose="020B0502040204020203" pitchFamily="34" charset="0"/>
                <a:cs typeface="Segoe UI" panose="020B0502040204020203" pitchFamily="34" charset="0"/>
              </a:rPr>
              <a:t> son </a:t>
            </a:r>
            <a:r>
              <a:rPr lang="en-US" sz="1912" dirty="0" err="1">
                <a:ln w="0">
                  <a:solidFill>
                    <a:schemeClr val="tx1">
                      <a:lumMod val="50000"/>
                    </a:schemeClr>
                  </a:solidFill>
                </a:ln>
                <a:latin typeface="Segoe UI" panose="020B0502040204020203" pitchFamily="34" charset="0"/>
                <a:cs typeface="Segoe UI" panose="020B0502040204020203" pitchFamily="34" charset="0"/>
              </a:rPr>
              <a:t>mapeadas</a:t>
            </a:r>
            <a:r>
              <a:rPr lang="en-US" sz="1912" dirty="0">
                <a:ln w="0">
                  <a:solidFill>
                    <a:schemeClr val="tx1">
                      <a:lumMod val="50000"/>
                    </a:schemeClr>
                  </a:solidFill>
                </a:ln>
                <a:latin typeface="Segoe UI" panose="020B0502040204020203" pitchFamily="34" charset="0"/>
                <a:cs typeface="Segoe UI" panose="020B0502040204020203" pitchFamily="34" charset="0"/>
              </a:rPr>
              <a:t>;</a:t>
            </a:r>
          </a:p>
          <a:p>
            <a:pPr algn="ctr"/>
            <a:r>
              <a:rPr lang="en-US" sz="1912" dirty="0">
                <a:ln w="0">
                  <a:solidFill>
                    <a:schemeClr val="tx1">
                      <a:lumMod val="50000"/>
                    </a:schemeClr>
                  </a:solidFill>
                </a:ln>
                <a:latin typeface="Segoe UI" panose="020B0502040204020203" pitchFamily="34" charset="0"/>
                <a:cs typeface="Segoe UI" panose="020B0502040204020203" pitchFamily="34" charset="0"/>
              </a:rPr>
              <a:t>No se </a:t>
            </a:r>
            <a:r>
              <a:rPr lang="en-US" sz="1912" dirty="0" err="1">
                <a:ln w="0">
                  <a:solidFill>
                    <a:schemeClr val="tx1">
                      <a:lumMod val="50000"/>
                    </a:schemeClr>
                  </a:solidFill>
                </a:ln>
                <a:latin typeface="Segoe UI" panose="020B0502040204020203" pitchFamily="34" charset="0"/>
                <a:cs typeface="Segoe UI" panose="020B0502040204020203" pitchFamily="34" charset="0"/>
              </a:rPr>
              <a:t>necesita</a:t>
            </a:r>
            <a:r>
              <a:rPr lang="en-US" sz="1912" dirty="0">
                <a:ln w="0">
                  <a:solidFill>
                    <a:schemeClr val="tx1">
                      <a:lumMod val="50000"/>
                    </a:schemeClr>
                  </a:solidFill>
                </a:ln>
                <a:latin typeface="Segoe UI" panose="020B0502040204020203" pitchFamily="34" charset="0"/>
                <a:cs typeface="Segoe UI" panose="020B0502040204020203" pitchFamily="34" charset="0"/>
              </a:rPr>
              <a:t> </a:t>
            </a:r>
            <a:r>
              <a:rPr lang="en-US" sz="1912" dirty="0" err="1">
                <a:ln w="0">
                  <a:solidFill>
                    <a:schemeClr val="tx1">
                      <a:lumMod val="50000"/>
                    </a:schemeClr>
                  </a:solidFill>
                </a:ln>
                <a:latin typeface="Segoe UI" panose="020B0502040204020203" pitchFamily="34" charset="0"/>
                <a:cs typeface="Segoe UI" panose="020B0502040204020203" pitchFamily="34" charset="0"/>
              </a:rPr>
              <a:t>reordenar</a:t>
            </a:r>
            <a:r>
              <a:rPr lang="en-US" sz="1912" dirty="0">
                <a:ln w="0">
                  <a:solidFill>
                    <a:schemeClr val="tx1">
                      <a:lumMod val="50000"/>
                    </a:schemeClr>
                  </a:solidFill>
                </a:ln>
                <a:latin typeface="Segoe UI" panose="020B0502040204020203" pitchFamily="34" charset="0"/>
                <a:cs typeface="Segoe UI" panose="020B0502040204020203" pitchFamily="34" charset="0"/>
              </a:rPr>
              <a:t> assets</a:t>
            </a:r>
          </a:p>
        </p:txBody>
      </p:sp>
    </p:spTree>
    <p:extLst>
      <p:ext uri="{BB962C8B-B14F-4D97-AF65-F5344CB8AC3E}">
        <p14:creationId xmlns:p14="http://schemas.microsoft.com/office/powerpoint/2010/main" val="598045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36"/>
                                        </p:tgtEl>
                                      </p:cBhvr>
                                    </p:animEffect>
                                    <p:set>
                                      <p:cBhvr>
                                        <p:cTn id="47" dur="1" fill="hold">
                                          <p:stCondLst>
                                            <p:cond delay="499"/>
                                          </p:stCondLst>
                                        </p:cTn>
                                        <p:tgtEl>
                                          <p:spTgt spid="36"/>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37"/>
                                        </p:tgtEl>
                                      </p:cBhvr>
                                    </p:animEffect>
                                    <p:set>
                                      <p:cBhvr>
                                        <p:cTn id="50"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7" grpId="1" animBg="1"/>
      <p:bldP spid="30" grpId="0"/>
      <p:bldP spid="30" grpId="1"/>
      <p:bldP spid="36" grpId="0" animBg="1"/>
      <p:bldP spid="36" grpId="1" animBg="1"/>
      <p:bldP spid="37" grpId="0"/>
      <p:bldP spid="3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4427984" y="479605"/>
            <a:ext cx="4716017" cy="1323439"/>
          </a:xfrm>
          <a:prstGeom prst="rect">
            <a:avLst/>
          </a:prstGeom>
          <a:solidFill>
            <a:srgbClr val="9A0067">
              <a:alpha val="65098"/>
            </a:srgb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rgbClr val="FFFFFF"/>
                </a:solidFill>
                <a:latin typeface="Segoe WP Light"/>
                <a:cs typeface="Segoe WP Light"/>
              </a:rPr>
              <a:t>DEMO</a:t>
            </a:r>
          </a:p>
          <a:p>
            <a:r>
              <a:rPr lang="es-ES" sz="4000" dirty="0" smtClean="0">
                <a:solidFill>
                  <a:srgbClr val="FFFFFF"/>
                </a:solidFill>
                <a:latin typeface="Segoe WP Light"/>
                <a:cs typeface="Segoe WP Light"/>
              </a:rPr>
              <a:t>Project </a:t>
            </a:r>
            <a:r>
              <a:rPr lang="es-ES" sz="4000" dirty="0" err="1" smtClean="0">
                <a:solidFill>
                  <a:srgbClr val="FFFFFF"/>
                </a:solidFill>
                <a:latin typeface="Segoe WP Light"/>
                <a:cs typeface="Segoe WP Light"/>
              </a:rPr>
              <a:t>Islandwood</a:t>
            </a:r>
            <a:endParaRPr lang="es-ES" sz="4000" dirty="0" smtClean="0">
              <a:solidFill>
                <a:srgbClr val="FFFFFF"/>
              </a:solidFill>
              <a:latin typeface="Segoe WP Light"/>
              <a:cs typeface="Segoe WP Light"/>
            </a:endParaRPr>
          </a:p>
        </p:txBody>
      </p:sp>
    </p:spTree>
    <p:extLst>
      <p:ext uri="{BB962C8B-B14F-4D97-AF65-F5344CB8AC3E}">
        <p14:creationId xmlns:p14="http://schemas.microsoft.com/office/powerpoint/2010/main" val="84581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3999" cy="5143500"/>
          </a:xfrm>
          <a:prstGeom prst="rect">
            <a:avLst/>
          </a:prstGeom>
          <a:solidFill>
            <a:srgbClr val="BA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ext Placeholder 1"/>
          <p:cNvSpPr>
            <a:spLocks noGrp="1"/>
          </p:cNvSpPr>
          <p:nvPr>
            <p:ph type="body" sz="quarter" idx="16"/>
          </p:nvPr>
        </p:nvSpPr>
        <p:spPr>
          <a:xfrm>
            <a:off x="1396440" y="2117635"/>
            <a:ext cx="6351118" cy="1107996"/>
          </a:xfrm>
        </p:spPr>
        <p:txBody>
          <a:bodyPr/>
          <a:lstStyle/>
          <a:p>
            <a:pPr marL="0" indent="0" algn="ctr">
              <a:buNone/>
            </a:pPr>
            <a:r>
              <a:rPr lang="en-US" sz="7200" dirty="0" smtClean="0">
                <a:solidFill>
                  <a:srgbClr val="FFFFFF"/>
                </a:solidFill>
                <a:latin typeface="Segoe UI Light" panose="020B0502040204020203" pitchFamily="34" charset="0"/>
                <a:cs typeface="Segoe UI Light" panose="020B0502040204020203" pitchFamily="34" charset="0"/>
              </a:rPr>
              <a:t>Project Astoria</a:t>
            </a:r>
            <a:endParaRPr lang="en-US" sz="5400" dirty="0" smtClean="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6435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55"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56"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a:gradFill>
                  <a:gsLst>
                    <a:gs pos="0">
                      <a:srgbClr val="0078D7"/>
                    </a:gs>
                    <a:gs pos="100000">
                      <a:srgbClr val="0078D7"/>
                    </a:gs>
                  </a:gsLst>
                  <a:lin ang="5400000" scaled="1"/>
                </a:gradFill>
              </a:rPr>
              <a:t>Windows se </a:t>
            </a:r>
            <a:r>
              <a:rPr lang="en-US" sz="3000" dirty="0" err="1">
                <a:gradFill>
                  <a:gsLst>
                    <a:gs pos="0">
                      <a:srgbClr val="0078D7"/>
                    </a:gs>
                    <a:gs pos="100000">
                      <a:srgbClr val="0078D7"/>
                    </a:gs>
                  </a:gsLst>
                  <a:lin ang="5400000" scaled="1"/>
                </a:gradFill>
              </a:rPr>
              <a:t>encargará</a:t>
            </a:r>
            <a:r>
              <a:rPr lang="en-US" sz="3000" dirty="0">
                <a:gradFill>
                  <a:gsLst>
                    <a:gs pos="0">
                      <a:srgbClr val="0078D7"/>
                    </a:gs>
                    <a:gs pos="100000">
                      <a:srgbClr val="0078D7"/>
                    </a:gs>
                  </a:gsLst>
                  <a:lin ang="5400000" scaled="1"/>
                </a:gradFill>
              </a:rPr>
              <a:t> del </a:t>
            </a:r>
            <a:r>
              <a:rPr lang="en-US" sz="3000" dirty="0" err="1">
                <a:gradFill>
                  <a:gsLst>
                    <a:gs pos="0">
                      <a:srgbClr val="0078D7"/>
                    </a:gs>
                    <a:gs pos="100000">
                      <a:srgbClr val="0078D7"/>
                    </a:gs>
                  </a:gsLst>
                  <a:lin ang="5400000" scaled="1"/>
                </a:gradFill>
              </a:rPr>
              <a:t>trabajo</a:t>
            </a:r>
            <a:r>
              <a:rPr lang="en-US" sz="3000" dirty="0">
                <a:gradFill>
                  <a:gsLst>
                    <a:gs pos="0">
                      <a:srgbClr val="0078D7"/>
                    </a:gs>
                    <a:gs pos="100000">
                      <a:srgbClr val="0078D7"/>
                    </a:gs>
                  </a:gsLst>
                  <a:lin ang="5400000" scaled="1"/>
                </a:gradFill>
              </a:rPr>
              <a:t> </a:t>
            </a:r>
            <a:r>
              <a:rPr lang="en-US" sz="3000" dirty="0" err="1">
                <a:gradFill>
                  <a:gsLst>
                    <a:gs pos="0">
                      <a:srgbClr val="0078D7"/>
                    </a:gs>
                    <a:gs pos="100000">
                      <a:srgbClr val="0078D7"/>
                    </a:gs>
                  </a:gsLst>
                  <a:lin ang="5400000" scaled="1"/>
                </a:gradFill>
              </a:rPr>
              <a:t>pesado</a:t>
            </a:r>
            <a:endParaRPr lang="en-US" sz="3000" dirty="0">
              <a:gradFill>
                <a:gsLst>
                  <a:gs pos="0">
                    <a:srgbClr val="00188F"/>
                  </a:gs>
                  <a:gs pos="100000">
                    <a:srgbClr val="00188F"/>
                  </a:gs>
                </a:gsLst>
                <a:lin ang="5400000" scaled="1"/>
              </a:gradFill>
            </a:endParaRPr>
          </a:p>
        </p:txBody>
      </p:sp>
      <p:sp>
        <p:nvSpPr>
          <p:cNvPr id="57" name="Rectangle 14"/>
          <p:cNvSpPr/>
          <p:nvPr/>
        </p:nvSpPr>
        <p:spPr>
          <a:xfrm>
            <a:off x="225755" y="581213"/>
            <a:ext cx="7030183" cy="300082"/>
          </a:xfrm>
          <a:prstGeom prst="rect">
            <a:avLst/>
          </a:prstGeom>
        </p:spPr>
        <p:txBody>
          <a:bodyPr wrap="square">
            <a:spAutoFit/>
          </a:bodyPr>
          <a:lstStyle/>
          <a:p>
            <a:r>
              <a:rPr lang="en-US" sz="1350" dirty="0">
                <a:solidFill>
                  <a:srgbClr val="737373"/>
                </a:solidFill>
              </a:rPr>
              <a:t>Se </a:t>
            </a:r>
            <a:r>
              <a:rPr lang="en-US" sz="1350" dirty="0" err="1">
                <a:solidFill>
                  <a:srgbClr val="737373"/>
                </a:solidFill>
              </a:rPr>
              <a:t>traducen</a:t>
            </a:r>
            <a:r>
              <a:rPr lang="en-US" sz="1350" dirty="0">
                <a:solidFill>
                  <a:srgbClr val="737373"/>
                </a:solidFill>
              </a:rPr>
              <a:t> y </a:t>
            </a:r>
            <a:r>
              <a:rPr lang="en-US" sz="1350" dirty="0" err="1">
                <a:solidFill>
                  <a:srgbClr val="737373"/>
                </a:solidFill>
              </a:rPr>
              <a:t>redireccionan</a:t>
            </a:r>
            <a:r>
              <a:rPr lang="en-US" sz="1350" dirty="0">
                <a:solidFill>
                  <a:srgbClr val="737373"/>
                </a:solidFill>
              </a:rPr>
              <a:t> </a:t>
            </a:r>
            <a:r>
              <a:rPr lang="en-US" sz="1350" dirty="0" err="1">
                <a:solidFill>
                  <a:srgbClr val="737373"/>
                </a:solidFill>
              </a:rPr>
              <a:t>conceptos</a:t>
            </a:r>
            <a:r>
              <a:rPr lang="en-US" sz="1350" dirty="0">
                <a:solidFill>
                  <a:srgbClr val="737373"/>
                </a:solidFill>
              </a:rPr>
              <a:t> Android a Windows</a:t>
            </a:r>
          </a:p>
        </p:txBody>
      </p:sp>
      <p:sp>
        <p:nvSpPr>
          <p:cNvPr id="58" name="Rectangle 15"/>
          <p:cNvSpPr/>
          <p:nvPr/>
        </p:nvSpPr>
        <p:spPr bwMode="auto">
          <a:xfrm>
            <a:off x="313984" y="3195912"/>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Experiencia</a:t>
            </a:r>
            <a:r>
              <a:rPr lang="en-US" sz="1176" dirty="0">
                <a:solidFill>
                  <a:srgbClr val="FFFFFF"/>
                </a:solidFill>
                <a:latin typeface="Segoe UI Light"/>
                <a:ea typeface="Segoe UI" pitchFamily="34" charset="0"/>
                <a:cs typeface="Segoe UI" pitchFamily="34" charset="0"/>
              </a:rPr>
              <a:t> de </a:t>
            </a:r>
            <a:r>
              <a:rPr lang="en-US" sz="1176" dirty="0" err="1">
                <a:solidFill>
                  <a:srgbClr val="FFFFFF"/>
                </a:solidFill>
                <a:latin typeface="Segoe UI Light"/>
                <a:ea typeface="Segoe UI" pitchFamily="34" charset="0"/>
                <a:cs typeface="Segoe UI" pitchFamily="34" charset="0"/>
              </a:rPr>
              <a:t>usuario</a:t>
            </a:r>
            <a:endParaRPr lang="en-US" sz="1176" dirty="0">
              <a:solidFill>
                <a:srgbClr val="FFFFFF"/>
              </a:solidFill>
              <a:latin typeface="Segoe UI Light"/>
              <a:ea typeface="Segoe UI" pitchFamily="34" charset="0"/>
              <a:cs typeface="Segoe UI" pitchFamily="34" charset="0"/>
            </a:endParaRPr>
          </a:p>
        </p:txBody>
      </p:sp>
      <p:sp>
        <p:nvSpPr>
          <p:cNvPr id="59" name="Rectangle 16"/>
          <p:cNvSpPr/>
          <p:nvPr/>
        </p:nvSpPr>
        <p:spPr bwMode="auto">
          <a:xfrm>
            <a:off x="3282925" y="3176924"/>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Servicios</a:t>
            </a:r>
            <a:r>
              <a:rPr lang="en-US" sz="1176" dirty="0">
                <a:solidFill>
                  <a:srgbClr val="FFFFFF"/>
                </a:solidFill>
                <a:latin typeface="Segoe UI Light"/>
                <a:ea typeface="Segoe UI" pitchFamily="34" charset="0"/>
                <a:cs typeface="Segoe UI" pitchFamily="34" charset="0"/>
              </a:rPr>
              <a:t> Cloud</a:t>
            </a:r>
          </a:p>
        </p:txBody>
      </p:sp>
      <p:sp>
        <p:nvSpPr>
          <p:cNvPr id="60" name="Rectangle 17"/>
          <p:cNvSpPr/>
          <p:nvPr/>
        </p:nvSpPr>
        <p:spPr bwMode="auto">
          <a:xfrm>
            <a:off x="6251865" y="3176924"/>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Platforma</a:t>
            </a:r>
            <a:endParaRPr lang="en-US" sz="1176" dirty="0">
              <a:solidFill>
                <a:srgbClr val="FFFFFF"/>
              </a:solidFill>
              <a:latin typeface="Segoe UI Light"/>
              <a:ea typeface="Segoe UI" pitchFamily="34" charset="0"/>
              <a:cs typeface="Segoe UI" pitchFamily="34" charset="0"/>
            </a:endParaRPr>
          </a:p>
        </p:txBody>
      </p:sp>
      <p:pic>
        <p:nvPicPr>
          <p:cNvPr id="61" name="Picture 4" descr="http://news.xbox.com/~/media/images/media%20assets/event%20assets/e3%20press%20kit/xbox%20live%20branding/xboxlive_rgb_stacked_2013.png?h=645&amp;w=940"/>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27562" y="1982342"/>
            <a:ext cx="1297047" cy="88999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Bing A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8100" y="2478155"/>
            <a:ext cx="1240289" cy="308147"/>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23"/>
          <p:cNvGrpSpPr/>
          <p:nvPr/>
        </p:nvGrpSpPr>
        <p:grpSpPr>
          <a:xfrm>
            <a:off x="1585439" y="1792811"/>
            <a:ext cx="1177973" cy="1255128"/>
            <a:chOff x="2277077" y="3861883"/>
            <a:chExt cx="1938569" cy="2065542"/>
          </a:xfrm>
        </p:grpSpPr>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837" y="3861883"/>
              <a:ext cx="1219048" cy="1219048"/>
            </a:xfrm>
            <a:prstGeom prst="rect">
              <a:avLst/>
            </a:prstGeom>
          </p:spPr>
        </p:pic>
        <p:sp>
          <p:nvSpPr>
            <p:cNvPr id="65" name="TextBox 64"/>
            <p:cNvSpPr txBox="1"/>
            <p:nvPr/>
          </p:nvSpPr>
          <p:spPr>
            <a:xfrm>
              <a:off x="2277077" y="5033864"/>
              <a:ext cx="1938569" cy="893561"/>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Notificaciones</a:t>
              </a:r>
              <a:endParaRPr lang="en-US" sz="1176" dirty="0">
                <a:gradFill>
                  <a:gsLst>
                    <a:gs pos="2917">
                      <a:srgbClr val="404040"/>
                    </a:gs>
                    <a:gs pos="30000">
                      <a:srgbClr val="404040"/>
                    </a:gs>
                  </a:gsLst>
                  <a:lin ang="5400000" scaled="0"/>
                </a:gradFill>
              </a:endParaRPr>
            </a:p>
          </p:txBody>
        </p:sp>
      </p:grpSp>
      <p:grpSp>
        <p:nvGrpSpPr>
          <p:cNvPr id="66" name="Group 24"/>
          <p:cNvGrpSpPr/>
          <p:nvPr/>
        </p:nvGrpSpPr>
        <p:grpSpPr>
          <a:xfrm>
            <a:off x="481697" y="1731352"/>
            <a:ext cx="959867" cy="1120864"/>
            <a:chOff x="381678" y="3861883"/>
            <a:chExt cx="1579639" cy="1844586"/>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974" y="3861883"/>
              <a:ext cx="1219048" cy="1219048"/>
            </a:xfrm>
            <a:prstGeom prst="rect">
              <a:avLst/>
            </a:prstGeom>
          </p:spPr>
        </p:pic>
        <p:sp>
          <p:nvSpPr>
            <p:cNvPr id="68" name="TextBox 67"/>
            <p:cNvSpPr txBox="1"/>
            <p:nvPr/>
          </p:nvSpPr>
          <p:spPr>
            <a:xfrm>
              <a:off x="381678" y="5080932"/>
              <a:ext cx="1579639"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Compartir</a:t>
              </a:r>
              <a:endParaRPr lang="en-US" sz="1176" dirty="0">
                <a:gradFill>
                  <a:gsLst>
                    <a:gs pos="2917">
                      <a:srgbClr val="404040"/>
                    </a:gs>
                    <a:gs pos="30000">
                      <a:srgbClr val="404040"/>
                    </a:gs>
                  </a:gsLst>
                  <a:lin ang="5400000" scaled="0"/>
                </a:gradFill>
              </a:endParaRPr>
            </a:p>
          </p:txBody>
        </p:sp>
      </p:grpSp>
      <p:grpSp>
        <p:nvGrpSpPr>
          <p:cNvPr id="69" name="Group 25"/>
          <p:cNvGrpSpPr/>
          <p:nvPr/>
        </p:nvGrpSpPr>
        <p:grpSpPr>
          <a:xfrm>
            <a:off x="6557287" y="1811336"/>
            <a:ext cx="1020746" cy="1275172"/>
            <a:chOff x="8852822" y="3376974"/>
            <a:chExt cx="1679825" cy="2098530"/>
          </a:xfrm>
        </p:grpSpPr>
        <p:pic>
          <p:nvPicPr>
            <p:cNvPr id="70" name="Picture 6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4386" y="3376974"/>
              <a:ext cx="1219048" cy="1219048"/>
            </a:xfrm>
            <a:prstGeom prst="rect">
              <a:avLst/>
            </a:prstGeom>
          </p:spPr>
        </p:pic>
        <p:sp>
          <p:nvSpPr>
            <p:cNvPr id="71" name="TextBox 70"/>
            <p:cNvSpPr txBox="1"/>
            <p:nvPr/>
          </p:nvSpPr>
          <p:spPr>
            <a:xfrm>
              <a:off x="8852822" y="4581942"/>
              <a:ext cx="1679825" cy="893562"/>
            </a:xfrm>
            <a:prstGeom prst="rect">
              <a:avLst/>
            </a:prstGeom>
            <a:noFill/>
          </p:spPr>
          <p:txBody>
            <a:bodyPr wrap="square" lIns="134464" tIns="107571" rIns="134464" bIns="107571" rtlCol="0">
              <a:spAutoFit/>
            </a:bodyPr>
            <a:lstStyle/>
            <a:p>
              <a:pPr algn="ctr">
                <a:lnSpc>
                  <a:spcPct val="90000"/>
                </a:lnSpc>
                <a:spcAft>
                  <a:spcPts val="441"/>
                </a:spcAft>
              </a:pPr>
              <a:r>
                <a:rPr lang="en-US" sz="1176" dirty="0">
                  <a:gradFill>
                    <a:gsLst>
                      <a:gs pos="2917">
                        <a:srgbClr val="404040"/>
                      </a:gs>
                      <a:gs pos="30000">
                        <a:srgbClr val="404040"/>
                      </a:gs>
                    </a:gsLst>
                    <a:lin ang="5400000" scaled="0"/>
                  </a:gradFill>
                </a:rPr>
                <a:t>Sistema de </a:t>
              </a:r>
              <a:r>
                <a:rPr lang="en-US" sz="1176" dirty="0" err="1">
                  <a:gradFill>
                    <a:gsLst>
                      <a:gs pos="2917">
                        <a:srgbClr val="404040"/>
                      </a:gs>
                      <a:gs pos="30000">
                        <a:srgbClr val="404040"/>
                      </a:gs>
                    </a:gsLst>
                    <a:lin ang="5400000" scaled="0"/>
                  </a:gradFill>
                </a:rPr>
                <a:t>archivos</a:t>
              </a:r>
              <a:endParaRPr lang="en-US" sz="1176" dirty="0">
                <a:gradFill>
                  <a:gsLst>
                    <a:gs pos="2917">
                      <a:srgbClr val="404040"/>
                    </a:gs>
                    <a:gs pos="30000">
                      <a:srgbClr val="404040"/>
                    </a:gs>
                  </a:gsLst>
                  <a:lin ang="5400000" scaled="0"/>
                </a:gradFill>
              </a:endParaRPr>
            </a:p>
          </p:txBody>
        </p:sp>
      </p:grpSp>
      <p:grpSp>
        <p:nvGrpSpPr>
          <p:cNvPr id="72" name="Group 26"/>
          <p:cNvGrpSpPr/>
          <p:nvPr/>
        </p:nvGrpSpPr>
        <p:grpSpPr>
          <a:xfrm>
            <a:off x="7874333" y="1856961"/>
            <a:ext cx="949257" cy="1044565"/>
            <a:chOff x="10670699" y="3394371"/>
            <a:chExt cx="1562176" cy="1719022"/>
          </a:xfrm>
        </p:grpSpPr>
        <p:pic>
          <p:nvPicPr>
            <p:cNvPr id="73" name="Picture 7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42263" y="3394371"/>
              <a:ext cx="1219048" cy="1219048"/>
            </a:xfrm>
            <a:prstGeom prst="rect">
              <a:avLst/>
            </a:prstGeom>
          </p:spPr>
        </p:pic>
        <p:sp>
          <p:nvSpPr>
            <p:cNvPr id="74" name="TextBox 73"/>
            <p:cNvSpPr txBox="1"/>
            <p:nvPr/>
          </p:nvSpPr>
          <p:spPr>
            <a:xfrm>
              <a:off x="10670699" y="4487856"/>
              <a:ext cx="1562176"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Camara</a:t>
              </a:r>
              <a:endParaRPr lang="en-US" sz="1176" dirty="0">
                <a:gradFill>
                  <a:gsLst>
                    <a:gs pos="2917">
                      <a:srgbClr val="404040"/>
                    </a:gs>
                    <a:gs pos="30000">
                      <a:srgbClr val="404040"/>
                    </a:gs>
                  </a:gsLst>
                  <a:lin ang="5400000" scaled="0"/>
                </a:gradFill>
              </a:endParaRPr>
            </a:p>
          </p:txBody>
        </p:sp>
      </p:grpSp>
      <p:sp>
        <p:nvSpPr>
          <p:cNvPr id="75" name="Rectangle 29"/>
          <p:cNvSpPr/>
          <p:nvPr/>
        </p:nvSpPr>
        <p:spPr>
          <a:xfrm>
            <a:off x="350204" y="3702055"/>
            <a:ext cx="2413208" cy="1314975"/>
          </a:xfrm>
          <a:prstGeom prst="rect">
            <a:avLst/>
          </a:prstGeom>
        </p:spPr>
        <p:txBody>
          <a:bodyPr wrap="square">
            <a:spAutoFit/>
          </a:bodyPr>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Acquisition</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Input</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Interacciones</a:t>
            </a:r>
            <a:r>
              <a:rPr lang="en-US" sz="1324" dirty="0">
                <a:solidFill>
                  <a:srgbClr val="404040">
                    <a:lumMod val="50000"/>
                  </a:srgbClr>
                </a:solidFill>
                <a:ea typeface="Segoe UI" pitchFamily="34" charset="0"/>
                <a:cs typeface="Segoe UI" pitchFamily="34" charset="0"/>
              </a:rPr>
              <a:t> App-to-app </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Windowing &amp; </a:t>
            </a:r>
            <a:r>
              <a:rPr lang="en-US" sz="1324" dirty="0" err="1">
                <a:solidFill>
                  <a:srgbClr val="404040">
                    <a:lumMod val="50000"/>
                  </a:srgbClr>
                </a:solidFill>
                <a:ea typeface="Segoe UI" pitchFamily="34" charset="0"/>
                <a:cs typeface="Segoe UI" pitchFamily="34" charset="0"/>
              </a:rPr>
              <a:t>navegación</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Notificationes</a:t>
            </a:r>
            <a:r>
              <a:rPr lang="en-US" sz="1324" dirty="0">
                <a:solidFill>
                  <a:srgbClr val="404040">
                    <a:lumMod val="50000"/>
                  </a:srgbClr>
                </a:solidFill>
                <a:ea typeface="Segoe UI" pitchFamily="34" charset="0"/>
                <a:cs typeface="Segoe UI" pitchFamily="34" charset="0"/>
              </a:rPr>
              <a:t> y live tiles</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t>
            </a:r>
          </a:p>
        </p:txBody>
      </p:sp>
      <p:sp>
        <p:nvSpPr>
          <p:cNvPr id="76" name="Rectangle 32"/>
          <p:cNvSpPr/>
          <p:nvPr/>
        </p:nvSpPr>
        <p:spPr>
          <a:xfrm>
            <a:off x="3348101" y="3619613"/>
            <a:ext cx="2044677" cy="1722523"/>
          </a:xfrm>
          <a:prstGeom prst="rect">
            <a:avLst/>
          </a:prstGeom>
        </p:spPr>
        <p:txBody>
          <a:bodyPr wrap="square">
            <a:spAutoFit/>
          </a:bodyPr>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In-App Purchases</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Anuncios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Mapas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Servicios</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juegos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Analíticas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Servicio</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notificación</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t>
            </a:r>
          </a:p>
        </p:txBody>
      </p:sp>
      <p:sp>
        <p:nvSpPr>
          <p:cNvPr id="77" name="Rectangle 35"/>
          <p:cNvSpPr/>
          <p:nvPr/>
        </p:nvSpPr>
        <p:spPr>
          <a:xfrm>
            <a:off x="6218650" y="3644124"/>
            <a:ext cx="2017889" cy="1518749"/>
          </a:xfrm>
          <a:prstGeom prst="rect">
            <a:avLst/>
          </a:prstGeom>
        </p:spPr>
        <p:txBody>
          <a:bodyPr wrap="square">
            <a:spAutoFit/>
          </a:bodyPr>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Sistema de </a:t>
            </a:r>
            <a:r>
              <a:rPr lang="en-US" sz="1324" dirty="0" err="1">
                <a:solidFill>
                  <a:srgbClr val="404040">
                    <a:lumMod val="50000"/>
                  </a:srgbClr>
                </a:solidFill>
                <a:ea typeface="Segoe UI" pitchFamily="34" charset="0"/>
                <a:cs typeface="Segoe UI" pitchFamily="34" charset="0"/>
              </a:rPr>
              <a:t>archivos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Contactos</a:t>
            </a:r>
            <a:r>
              <a:rPr lang="en-US" sz="1324" dirty="0">
                <a:solidFill>
                  <a:srgbClr val="404040">
                    <a:lumMod val="50000"/>
                  </a:srgbClr>
                </a:solidFill>
                <a:ea typeface="Segoe UI" pitchFamily="34" charset="0"/>
                <a:cs typeface="Segoe UI" pitchFamily="34" charset="0"/>
              </a:rPr>
              <a:t>, </a:t>
            </a:r>
            <a:r>
              <a:rPr lang="en-US" sz="1324" dirty="0" err="1">
                <a:solidFill>
                  <a:srgbClr val="404040">
                    <a:lumMod val="50000"/>
                  </a:srgbClr>
                </a:solidFill>
                <a:ea typeface="Segoe UI" pitchFamily="34" charset="0"/>
                <a:cs typeface="Segoe UI" pitchFamily="34" charset="0"/>
              </a:rPr>
              <a:t>fotos</a:t>
            </a:r>
            <a:r>
              <a:rPr lang="en-US" sz="1324" dirty="0">
                <a:solidFill>
                  <a:srgbClr val="404040">
                    <a:lumMod val="50000"/>
                  </a:srgbClr>
                </a:solidFill>
                <a:ea typeface="Segoe UI" pitchFamily="34" charset="0"/>
                <a:cs typeface="Segoe UI" pitchFamily="34" charset="0"/>
              </a:rPr>
              <a:t>,…</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Sensores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Camara</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Gráficos</a:t>
            </a:r>
            <a:r>
              <a:rPr lang="en-US" sz="1324" dirty="0">
                <a:solidFill>
                  <a:srgbClr val="404040">
                    <a:lumMod val="50000"/>
                  </a:srgbClr>
                </a:solidFill>
                <a:ea typeface="Segoe UI" pitchFamily="34" charset="0"/>
                <a:cs typeface="Segoe UI" pitchFamily="34" charset="0"/>
              </a:rPr>
              <a:t> &amp; Direct X</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t>
            </a:r>
          </a:p>
          <a:p>
            <a:pPr defTabSz="685529"/>
            <a:endParaRPr lang="en-US" sz="1324" dirty="0">
              <a:solidFill>
                <a:srgbClr val="404040">
                  <a:lumMod val="50000"/>
                </a:srgbClr>
              </a:solidFill>
              <a:ea typeface="Segoe UI" pitchFamily="34" charset="0"/>
              <a:cs typeface="Segoe UI" pitchFamily="34" charset="0"/>
            </a:endParaRPr>
          </a:p>
        </p:txBody>
      </p:sp>
    </p:spTree>
    <p:extLst>
      <p:ext uri="{BB962C8B-B14F-4D97-AF65-F5344CB8AC3E}">
        <p14:creationId xmlns:p14="http://schemas.microsoft.com/office/powerpoint/2010/main" val="413155443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13984" y="322872"/>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grpSp>
        <p:nvGrpSpPr>
          <p:cNvPr id="18" name="Group 17"/>
          <p:cNvGrpSpPr/>
          <p:nvPr/>
        </p:nvGrpSpPr>
        <p:grpSpPr>
          <a:xfrm>
            <a:off x="762195" y="482848"/>
            <a:ext cx="2438906" cy="4890230"/>
            <a:chOff x="1036637" y="656210"/>
            <a:chExt cx="3317082" cy="6651052"/>
          </a:xfrm>
        </p:grpSpPr>
        <p:grpSp>
          <p:nvGrpSpPr>
            <p:cNvPr id="19" name="Group 18"/>
            <p:cNvGrpSpPr/>
            <p:nvPr/>
          </p:nvGrpSpPr>
          <p:grpSpPr>
            <a:xfrm>
              <a:off x="1036637" y="656210"/>
              <a:ext cx="3317082" cy="6651052"/>
              <a:chOff x="1036637" y="656210"/>
              <a:chExt cx="3317082" cy="6651052"/>
            </a:xfrm>
          </p:grpSpPr>
          <p:pic>
            <p:nvPicPr>
              <p:cNvPr id="26" name="Picture 25"/>
              <p:cNvPicPr>
                <a:picLocks noChangeAspect="1"/>
              </p:cNvPicPr>
              <p:nvPr/>
            </p:nvPicPr>
            <p:blipFill rotWithShape="1">
              <a:blip r:embed="rId3" cstate="email">
                <a:extLst>
                  <a:ext uri="{28A0092B-C50C-407E-A947-70E740481C1C}">
                    <a14:useLocalDpi xmlns:a14="http://schemas.microsoft.com/office/drawing/2010/main"/>
                  </a:ext>
                </a:extLst>
              </a:blip>
              <a:srcRect l="36263" r="36053"/>
              <a:stretch/>
            </p:blipFill>
            <p:spPr>
              <a:xfrm>
                <a:off x="1036637" y="656210"/>
                <a:ext cx="3317082" cy="6651052"/>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2438" y="1814838"/>
                <a:ext cx="2723879" cy="4812186"/>
              </a:xfrm>
              <a:prstGeom prst="rect">
                <a:avLst/>
              </a:prstGeom>
            </p:spPr>
          </p:pic>
        </p:grp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t="3509" b="79745"/>
            <a:stretch/>
          </p:blipFill>
          <p:spPr>
            <a:xfrm>
              <a:off x="1413072" y="5566688"/>
              <a:ext cx="2519165" cy="749974"/>
            </a:xfrm>
            <a:prstGeom prst="rect">
              <a:avLst/>
            </a:prstGeom>
          </p:spPr>
        </p:pic>
        <p:sp>
          <p:nvSpPr>
            <p:cNvPr id="23" name="Rectangle 22"/>
            <p:cNvSpPr/>
            <p:nvPr/>
          </p:nvSpPr>
          <p:spPr bwMode="auto">
            <a:xfrm>
              <a:off x="2255837" y="5271920"/>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Experiencia</a:t>
            </a:r>
            <a:r>
              <a:rPr lang="en-US" sz="3000" dirty="0">
                <a:gradFill>
                  <a:gsLst>
                    <a:gs pos="0">
                      <a:srgbClr val="0078D7"/>
                    </a:gs>
                    <a:gs pos="100000">
                      <a:srgbClr val="0078D7"/>
                    </a:gs>
                  </a:gsLst>
                  <a:lin ang="5400000" scaled="1"/>
                </a:gradFill>
              </a:rPr>
              <a:t> de </a:t>
            </a:r>
            <a:r>
              <a:rPr lang="en-US" sz="3000" dirty="0" err="1">
                <a:gradFill>
                  <a:gsLst>
                    <a:gs pos="0">
                      <a:srgbClr val="0078D7"/>
                    </a:gs>
                    <a:gs pos="100000">
                      <a:srgbClr val="0078D7"/>
                    </a:gs>
                  </a:gsLst>
                  <a:lin ang="5400000" scaled="1"/>
                </a:gradFill>
              </a:rPr>
              <a:t>usuario</a:t>
            </a:r>
            <a:endParaRPr lang="en-US" sz="3000" dirty="0">
              <a:gradFill>
                <a:gsLst>
                  <a:gs pos="0">
                    <a:srgbClr val="00188F"/>
                  </a:gs>
                  <a:gs pos="100000">
                    <a:srgbClr val="00188F"/>
                  </a:gs>
                </a:gsLst>
                <a:lin ang="5400000" scaled="1"/>
              </a:gradFill>
            </a:endParaRPr>
          </a:p>
        </p:txBody>
      </p:sp>
      <p:sp>
        <p:nvSpPr>
          <p:cNvPr id="33" name="Rectangle 32"/>
          <p:cNvSpPr/>
          <p:nvPr/>
        </p:nvSpPr>
        <p:spPr>
          <a:xfrm>
            <a:off x="225755" y="581213"/>
            <a:ext cx="7030183" cy="300082"/>
          </a:xfrm>
          <a:prstGeom prst="rect">
            <a:avLst/>
          </a:prstGeom>
        </p:spPr>
        <p:txBody>
          <a:bodyPr wrap="square">
            <a:spAutoFit/>
          </a:bodyPr>
          <a:lstStyle/>
          <a:p>
            <a:r>
              <a:rPr lang="en-US" sz="1350" dirty="0">
                <a:solidFill>
                  <a:srgbClr val="737373"/>
                </a:solidFill>
              </a:rPr>
              <a:t>Las Apps </a:t>
            </a:r>
            <a:r>
              <a:rPr lang="en-US" sz="1350" dirty="0" err="1">
                <a:solidFill>
                  <a:srgbClr val="737373"/>
                </a:solidFill>
              </a:rPr>
              <a:t>creadas</a:t>
            </a:r>
            <a:r>
              <a:rPr lang="en-US" sz="1350" dirty="0">
                <a:solidFill>
                  <a:srgbClr val="737373"/>
                </a:solidFill>
              </a:rPr>
              <a:t> con Project Astoria son Apps Windows </a:t>
            </a:r>
          </a:p>
        </p:txBody>
      </p:sp>
      <p:grpSp>
        <p:nvGrpSpPr>
          <p:cNvPr id="21" name="Group 20"/>
          <p:cNvGrpSpPr/>
          <p:nvPr/>
        </p:nvGrpSpPr>
        <p:grpSpPr>
          <a:xfrm>
            <a:off x="957627" y="1335904"/>
            <a:ext cx="2002750" cy="3560444"/>
            <a:chOff x="4950545" y="1824811"/>
            <a:chExt cx="2723879" cy="4842451"/>
          </a:xfrm>
        </p:grpSpPr>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0545" y="1824811"/>
              <a:ext cx="2723879" cy="4842451"/>
            </a:xfrm>
            <a:prstGeom prst="rect">
              <a:avLst/>
            </a:prstGeom>
          </p:spPr>
        </p:pic>
        <p:pic>
          <p:nvPicPr>
            <p:cNvPr id="24" name="Picture 23"/>
            <p:cNvPicPr>
              <a:picLocks noChangeAspect="1"/>
            </p:cNvPicPr>
            <p:nvPr/>
          </p:nvPicPr>
          <p:blipFill rotWithShape="1">
            <a:blip r:embed="rId7" cstate="print">
              <a:extLst>
                <a:ext uri="{28A0092B-C50C-407E-A947-70E740481C1C}">
                  <a14:useLocalDpi xmlns:a14="http://schemas.microsoft.com/office/drawing/2010/main" val="0"/>
                </a:ext>
              </a:extLst>
            </a:blip>
            <a:srcRect t="3510" b="88675"/>
            <a:stretch/>
          </p:blipFill>
          <p:spPr>
            <a:xfrm>
              <a:off x="5063529" y="5964237"/>
              <a:ext cx="2519165" cy="350042"/>
            </a:xfrm>
            <a:prstGeom prst="rect">
              <a:avLst/>
            </a:prstGeom>
          </p:spPr>
        </p:pic>
        <p:sp>
          <p:nvSpPr>
            <p:cNvPr id="25" name="Rectangle 24"/>
            <p:cNvSpPr/>
            <p:nvPr/>
          </p:nvSpPr>
          <p:spPr bwMode="auto">
            <a:xfrm>
              <a:off x="5931484" y="5669469"/>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p:cNvGrpSpPr/>
          <p:nvPr/>
        </p:nvGrpSpPr>
        <p:grpSpPr>
          <a:xfrm>
            <a:off x="957627" y="1335904"/>
            <a:ext cx="2002750" cy="3560444"/>
            <a:chOff x="8580845" y="1814837"/>
            <a:chExt cx="2723879" cy="4842451"/>
          </a:xfrm>
        </p:grpSpPr>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80845" y="1814837"/>
              <a:ext cx="2723879" cy="4842451"/>
            </a:xfrm>
            <a:prstGeom prst="rect">
              <a:avLst/>
            </a:prstGeom>
          </p:spPr>
        </p:pic>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t="3509" b="79745"/>
            <a:stretch/>
          </p:blipFill>
          <p:spPr>
            <a:xfrm>
              <a:off x="8682828" y="5566688"/>
              <a:ext cx="2519165" cy="749974"/>
            </a:xfrm>
            <a:prstGeom prst="rect">
              <a:avLst/>
            </a:prstGeom>
          </p:spPr>
        </p:pic>
        <p:sp>
          <p:nvSpPr>
            <p:cNvPr id="31" name="Rectangle 30"/>
            <p:cNvSpPr/>
            <p:nvPr/>
          </p:nvSpPr>
          <p:spPr bwMode="auto">
            <a:xfrm>
              <a:off x="9592585" y="5259502"/>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p:cNvSpPr/>
          <p:nvPr/>
        </p:nvSpPr>
        <p:spPr bwMode="auto">
          <a:xfrm>
            <a:off x="1806451" y="1899431"/>
            <a:ext cx="580514" cy="112053"/>
          </a:xfrm>
          <a:prstGeom prst="rect">
            <a:avLst/>
          </a:prstGeom>
          <a:solidFill>
            <a:srgbClr val="1793C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defTabSz="685529"/>
            <a:r>
              <a:rPr lang="en-US" sz="588" dirty="0">
                <a:gradFill>
                  <a:gsLst>
                    <a:gs pos="0">
                      <a:srgbClr val="FFFFFF"/>
                    </a:gs>
                    <a:gs pos="100000">
                      <a:srgbClr val="FFFFFF"/>
                    </a:gs>
                  </a:gsLst>
                  <a:lin ang="5400000" scaled="0"/>
                </a:gradFill>
                <a:ea typeface="Segoe UI" pitchFamily="34" charset="0"/>
                <a:cs typeface="Segoe UI" pitchFamily="34" charset="0"/>
              </a:rPr>
              <a:t>Contoso</a:t>
            </a:r>
          </a:p>
        </p:txBody>
      </p:sp>
      <p:pic>
        <p:nvPicPr>
          <p:cNvPr id="4098" name="Picture 2" descr="http://assets.windowsphone.com/4661bc19-796a-444d-91d6-c1ec48b2dc8f/DEV-CENTER-L1-Publish-Market-your-app_InvariantCulture_Defaul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40080" y="4252547"/>
            <a:ext cx="1521733" cy="9672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860611" y="4486207"/>
            <a:ext cx="3170169" cy="499880"/>
          </a:xfrm>
          <a:prstGeom prst="rect">
            <a:avLst/>
          </a:prstGeom>
        </p:spPr>
        <p:txBody>
          <a:bodyPr wrap="square" anchor="ctr">
            <a:spAutoFit/>
          </a:bodyPr>
          <a:lstStyle/>
          <a:p>
            <a:r>
              <a:rPr lang="en-US" sz="1324" dirty="0">
                <a:solidFill>
                  <a:srgbClr val="404040">
                    <a:lumMod val="75000"/>
                  </a:srgbClr>
                </a:solidFill>
              </a:rPr>
              <a:t>Los </a:t>
            </a:r>
            <a:r>
              <a:rPr lang="en-US" sz="1324" dirty="0" err="1">
                <a:solidFill>
                  <a:srgbClr val="404040">
                    <a:lumMod val="75000"/>
                  </a:srgbClr>
                </a:solidFill>
              </a:rPr>
              <a:t>usuarios</a:t>
            </a:r>
            <a:r>
              <a:rPr lang="en-US" sz="1324" dirty="0">
                <a:solidFill>
                  <a:srgbClr val="404040">
                    <a:lumMod val="75000"/>
                  </a:srgbClr>
                </a:solidFill>
              </a:rPr>
              <a:t> </a:t>
            </a:r>
            <a:r>
              <a:rPr lang="en-US" sz="1324" dirty="0" err="1">
                <a:solidFill>
                  <a:srgbClr val="404040">
                    <a:lumMod val="75000"/>
                  </a:srgbClr>
                </a:solidFill>
              </a:rPr>
              <a:t>adquieren</a:t>
            </a:r>
            <a:r>
              <a:rPr lang="en-US" sz="1324" dirty="0">
                <a:solidFill>
                  <a:srgbClr val="404040">
                    <a:lumMod val="75000"/>
                  </a:srgbClr>
                </a:solidFill>
              </a:rPr>
              <a:t> </a:t>
            </a:r>
            <a:r>
              <a:rPr lang="en-US" sz="1324" dirty="0" err="1">
                <a:solidFill>
                  <a:srgbClr val="404040">
                    <a:lumMod val="75000"/>
                  </a:srgbClr>
                </a:solidFill>
              </a:rPr>
              <a:t>las</a:t>
            </a:r>
            <a:r>
              <a:rPr lang="en-US" sz="1324" dirty="0">
                <a:solidFill>
                  <a:srgbClr val="404040">
                    <a:lumMod val="75000"/>
                  </a:srgbClr>
                </a:solidFill>
              </a:rPr>
              <a:t> Apps Project Astoria </a:t>
            </a:r>
            <a:r>
              <a:rPr lang="en-US" sz="1324" dirty="0" err="1">
                <a:solidFill>
                  <a:srgbClr val="404040">
                    <a:lumMod val="75000"/>
                  </a:srgbClr>
                </a:solidFill>
              </a:rPr>
              <a:t>desde</a:t>
            </a:r>
            <a:r>
              <a:rPr lang="en-US" sz="1324" dirty="0">
                <a:solidFill>
                  <a:srgbClr val="404040">
                    <a:lumMod val="75000"/>
                  </a:srgbClr>
                </a:solidFill>
              </a:rPr>
              <a:t> la Windows Store</a:t>
            </a:r>
          </a:p>
        </p:txBody>
      </p:sp>
      <p:sp>
        <p:nvSpPr>
          <p:cNvPr id="34" name="Rectangle 3"/>
          <p:cNvSpPr/>
          <p:nvPr/>
        </p:nvSpPr>
        <p:spPr bwMode="auto">
          <a:xfrm>
            <a:off x="7928623" y="106582"/>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35" name="Rectangle 4"/>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36" name="Rectangle 5"/>
          <p:cNvSpPr/>
          <p:nvPr/>
        </p:nvSpPr>
        <p:spPr bwMode="auto">
          <a:xfrm>
            <a:off x="7928622" y="779524"/>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19980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Nokia LUM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736" y="1003230"/>
            <a:ext cx="2115761" cy="40003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503" y="1348260"/>
            <a:ext cx="1862059" cy="3310326"/>
          </a:xfrm>
          <a:prstGeom prst="rect">
            <a:avLst/>
          </a:prstGeom>
        </p:spPr>
      </p:pic>
      <p:sp>
        <p:nvSpPr>
          <p:cNvPr id="5" name="Title 2"/>
          <p:cNvSpPr txBox="1">
            <a:spLocks/>
          </p:cNvSpPr>
          <p:nvPr/>
        </p:nvSpPr>
        <p:spPr>
          <a:xfrm>
            <a:off x="203170" y="154802"/>
            <a:ext cx="8737664" cy="736391"/>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Experiencia</a:t>
            </a:r>
            <a:r>
              <a:rPr lang="en-US" sz="3000" dirty="0">
                <a:gradFill>
                  <a:gsLst>
                    <a:gs pos="0">
                      <a:srgbClr val="0078D7"/>
                    </a:gs>
                    <a:gs pos="100000">
                      <a:srgbClr val="0078D7"/>
                    </a:gs>
                  </a:gsLst>
                  <a:lin ang="5400000" scaled="1"/>
                </a:gradFill>
              </a:rPr>
              <a:t> de </a:t>
            </a:r>
            <a:r>
              <a:rPr lang="en-US" sz="3000" dirty="0" err="1">
                <a:gradFill>
                  <a:gsLst>
                    <a:gs pos="0">
                      <a:srgbClr val="0078D7"/>
                    </a:gs>
                    <a:gs pos="100000">
                      <a:srgbClr val="0078D7"/>
                    </a:gs>
                  </a:gsLst>
                  <a:lin ang="5400000" scaled="1"/>
                </a:gradFill>
              </a:rPr>
              <a:t>usuario</a:t>
            </a:r>
            <a:endParaRPr lang="en-US" sz="3000" dirty="0">
              <a:gradFill>
                <a:gsLst>
                  <a:gs pos="0">
                    <a:srgbClr val="00188F"/>
                  </a:gs>
                  <a:gs pos="100000">
                    <a:srgbClr val="00188F"/>
                  </a:gs>
                </a:gsLst>
                <a:lin ang="5400000" scaled="1"/>
              </a:gradFill>
            </a:endParaRPr>
          </a:p>
        </p:txBody>
      </p:sp>
      <p:sp>
        <p:nvSpPr>
          <p:cNvPr id="6" name="Rectangle 77"/>
          <p:cNvSpPr/>
          <p:nvPr/>
        </p:nvSpPr>
        <p:spPr>
          <a:xfrm>
            <a:off x="226372" y="581496"/>
            <a:ext cx="7029186" cy="300082"/>
          </a:xfrm>
          <a:prstGeom prst="rect">
            <a:avLst/>
          </a:prstGeom>
        </p:spPr>
        <p:txBody>
          <a:bodyPr wrap="square">
            <a:spAutoFit/>
          </a:bodyPr>
          <a:lstStyle/>
          <a:p>
            <a:r>
              <a:rPr lang="en-US" sz="1350" dirty="0">
                <a:solidFill>
                  <a:srgbClr val="737373"/>
                </a:solidFill>
              </a:rPr>
              <a:t>Las Apps </a:t>
            </a:r>
            <a:r>
              <a:rPr lang="en-US" sz="1350" dirty="0" err="1">
                <a:solidFill>
                  <a:srgbClr val="737373"/>
                </a:solidFill>
              </a:rPr>
              <a:t>creadas</a:t>
            </a:r>
            <a:r>
              <a:rPr lang="en-US" sz="1350" dirty="0">
                <a:solidFill>
                  <a:srgbClr val="737373"/>
                </a:solidFill>
              </a:rPr>
              <a:t> con Project Astoria son Apps Windows </a:t>
            </a:r>
          </a:p>
        </p:txBody>
      </p:sp>
      <p:grpSp>
        <p:nvGrpSpPr>
          <p:cNvPr id="21" name="Group 1"/>
          <p:cNvGrpSpPr/>
          <p:nvPr/>
        </p:nvGrpSpPr>
        <p:grpSpPr>
          <a:xfrm>
            <a:off x="3087858" y="2753464"/>
            <a:ext cx="5319913" cy="461637"/>
            <a:chOff x="4085848" y="3261785"/>
            <a:chExt cx="7236477" cy="627946"/>
          </a:xfrm>
        </p:grpSpPr>
        <p:pic>
          <p:nvPicPr>
            <p:cNvPr id="22" name="Picture 3"/>
            <p:cNvPicPr>
              <a:picLocks noChangeAspect="1"/>
            </p:cNvPicPr>
            <p:nvPr/>
          </p:nvPicPr>
          <p:blipFill rotWithShape="1">
            <a:blip r:embed="rId5" cstate="print">
              <a:extLst>
                <a:ext uri="{28A0092B-C50C-407E-A947-70E740481C1C}">
                  <a14:useLocalDpi xmlns:a14="http://schemas.microsoft.com/office/drawing/2010/main" val="0"/>
                </a:ext>
              </a:extLst>
            </a:blip>
            <a:srcRect t="3862" b="87967"/>
            <a:stretch/>
          </p:blipFill>
          <p:spPr>
            <a:xfrm>
              <a:off x="8426725" y="3344862"/>
              <a:ext cx="2895600" cy="420613"/>
            </a:xfrm>
            <a:prstGeom prst="rect">
              <a:avLst/>
            </a:prstGeom>
          </p:spPr>
        </p:pic>
        <p:grpSp>
          <p:nvGrpSpPr>
            <p:cNvPr id="23" name="Group 4"/>
            <p:cNvGrpSpPr/>
            <p:nvPr/>
          </p:nvGrpSpPr>
          <p:grpSpPr>
            <a:xfrm>
              <a:off x="4085848" y="3261785"/>
              <a:ext cx="3679088" cy="627946"/>
              <a:chOff x="2702293" y="2071454"/>
              <a:chExt cx="3679088" cy="627946"/>
            </a:xfrm>
          </p:grpSpPr>
          <p:cxnSp>
            <p:nvCxnSpPr>
              <p:cNvPr id="24" name="Straight Connector 5"/>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25" name="TextBox 6"/>
              <p:cNvSpPr txBox="1"/>
              <p:nvPr/>
            </p:nvSpPr>
            <p:spPr>
              <a:xfrm>
                <a:off x="4163164" y="2071454"/>
                <a:ext cx="764002" cy="627946"/>
              </a:xfrm>
              <a:prstGeom prst="rect">
                <a:avLst/>
              </a:prstGeom>
              <a:noFill/>
            </p:spPr>
            <p:txBody>
              <a:bodyPr wrap="none" lIns="134444" tIns="107555" rIns="134444" bIns="107555" rtlCol="0">
                <a:spAutoFit/>
              </a:bodyPr>
              <a:lstStyle/>
              <a:p>
                <a:pPr>
                  <a:lnSpc>
                    <a:spcPct val="90000"/>
                  </a:lnSpc>
                  <a:spcAft>
                    <a:spcPts val="441"/>
                  </a:spcAft>
                </a:pPr>
                <a:r>
                  <a:rPr lang="en-US" sz="1765" dirty="0">
                    <a:solidFill>
                      <a:srgbClr val="404040">
                        <a:lumMod val="60000"/>
                        <a:lumOff val="40000"/>
                      </a:srgbClr>
                    </a:solidFill>
                  </a:rPr>
                  <a:t>v/s</a:t>
                </a:r>
              </a:p>
            </p:txBody>
          </p:sp>
          <p:cxnSp>
            <p:nvCxnSpPr>
              <p:cNvPr id="26" name="Straight Connector 7"/>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27" name="Group 19"/>
          <p:cNvGrpSpPr/>
          <p:nvPr/>
        </p:nvGrpSpPr>
        <p:grpSpPr>
          <a:xfrm>
            <a:off x="3087858" y="2585317"/>
            <a:ext cx="4761571" cy="764117"/>
            <a:chOff x="4084651" y="3640998"/>
            <a:chExt cx="6476986" cy="1039399"/>
          </a:xfrm>
        </p:grpSpPr>
        <p:grpSp>
          <p:nvGrpSpPr>
            <p:cNvPr id="28" name="Group 20"/>
            <p:cNvGrpSpPr/>
            <p:nvPr/>
          </p:nvGrpSpPr>
          <p:grpSpPr>
            <a:xfrm>
              <a:off x="9037637" y="3640998"/>
              <a:ext cx="1524000" cy="1039399"/>
              <a:chOff x="5882345" y="6193166"/>
              <a:chExt cx="830808" cy="637871"/>
            </a:xfrm>
          </p:grpSpPr>
          <p:pic>
            <p:nvPicPr>
              <p:cNvPr id="33" name="Picture 25"/>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29167" r="73951" b="59584"/>
              <a:stretch/>
            </p:blipFill>
            <p:spPr>
              <a:xfrm>
                <a:off x="5882345" y="6193166"/>
                <a:ext cx="830808" cy="637871"/>
              </a:xfrm>
              <a:prstGeom prst="rect">
                <a:avLst/>
              </a:prstGeom>
            </p:spPr>
          </p:pic>
          <p:sp>
            <p:nvSpPr>
              <p:cNvPr id="34" name="Rectangle 26"/>
              <p:cNvSpPr/>
              <p:nvPr/>
            </p:nvSpPr>
            <p:spPr>
              <a:xfrm>
                <a:off x="6413236" y="6356637"/>
                <a:ext cx="103119"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endParaRPr>
              </a:p>
            </p:txBody>
          </p:sp>
          <p:sp>
            <p:nvSpPr>
              <p:cNvPr id="35" name="Rectangle 27"/>
              <p:cNvSpPr/>
              <p:nvPr/>
            </p:nvSpPr>
            <p:spPr>
              <a:xfrm>
                <a:off x="6086011" y="6354864"/>
                <a:ext cx="125934"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endParaRPr>
              </a:p>
            </p:txBody>
          </p:sp>
        </p:grpSp>
        <p:grpSp>
          <p:nvGrpSpPr>
            <p:cNvPr id="29" name="Group 21"/>
            <p:cNvGrpSpPr/>
            <p:nvPr/>
          </p:nvGrpSpPr>
          <p:grpSpPr>
            <a:xfrm>
              <a:off x="4084651" y="3871173"/>
              <a:ext cx="3679088" cy="627947"/>
              <a:chOff x="2702293" y="2071454"/>
              <a:chExt cx="3679088" cy="627947"/>
            </a:xfrm>
          </p:grpSpPr>
          <p:cxnSp>
            <p:nvCxnSpPr>
              <p:cNvPr id="30" name="Straight Connector 22"/>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31" name="TextBox 23"/>
              <p:cNvSpPr txBox="1"/>
              <p:nvPr/>
            </p:nvSpPr>
            <p:spPr>
              <a:xfrm>
                <a:off x="4163164" y="2071454"/>
                <a:ext cx="764002" cy="627947"/>
              </a:xfrm>
              <a:prstGeom prst="rect">
                <a:avLst/>
              </a:prstGeom>
              <a:noFill/>
            </p:spPr>
            <p:txBody>
              <a:bodyPr wrap="none" lIns="134444" tIns="107555" rIns="134444" bIns="107555" rtlCol="0">
                <a:spAutoFit/>
              </a:bodyPr>
              <a:lstStyle/>
              <a:p>
                <a:pPr>
                  <a:lnSpc>
                    <a:spcPct val="90000"/>
                  </a:lnSpc>
                  <a:spcAft>
                    <a:spcPts val="441"/>
                  </a:spcAft>
                </a:pPr>
                <a:r>
                  <a:rPr lang="en-US" sz="1765" dirty="0">
                    <a:solidFill>
                      <a:srgbClr val="404040">
                        <a:lumMod val="60000"/>
                        <a:lumOff val="40000"/>
                      </a:srgbClr>
                    </a:solidFill>
                  </a:rPr>
                  <a:t>v/s</a:t>
                </a:r>
              </a:p>
            </p:txBody>
          </p:sp>
          <p:cxnSp>
            <p:nvCxnSpPr>
              <p:cNvPr id="32" name="Straight Connector 24"/>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36" name="Group 64"/>
          <p:cNvGrpSpPr/>
          <p:nvPr/>
        </p:nvGrpSpPr>
        <p:grpSpPr>
          <a:xfrm>
            <a:off x="3087858" y="2753470"/>
            <a:ext cx="4612996" cy="461637"/>
            <a:chOff x="4089417" y="5774194"/>
            <a:chExt cx="6274885" cy="627946"/>
          </a:xfrm>
        </p:grpSpPr>
        <p:pic>
          <p:nvPicPr>
            <p:cNvPr id="37" name="Picture 65"/>
            <p:cNvPicPr>
              <a:picLocks noChangeAspect="1"/>
            </p:cNvPicPr>
            <p:nvPr/>
          </p:nvPicPr>
          <p:blipFill>
            <a:blip r:embed="rId7"/>
            <a:stretch>
              <a:fillRect/>
            </a:stretch>
          </p:blipFill>
          <p:spPr>
            <a:xfrm>
              <a:off x="9297502" y="5810755"/>
              <a:ext cx="1066800" cy="513645"/>
            </a:xfrm>
            <a:prstGeom prst="rect">
              <a:avLst/>
            </a:prstGeom>
          </p:spPr>
        </p:pic>
        <p:grpSp>
          <p:nvGrpSpPr>
            <p:cNvPr id="38" name="Group 66"/>
            <p:cNvGrpSpPr/>
            <p:nvPr/>
          </p:nvGrpSpPr>
          <p:grpSpPr>
            <a:xfrm>
              <a:off x="4089417" y="5774194"/>
              <a:ext cx="3679088" cy="627946"/>
              <a:chOff x="2702293" y="2071454"/>
              <a:chExt cx="3679088" cy="627946"/>
            </a:xfrm>
          </p:grpSpPr>
          <p:cxnSp>
            <p:nvCxnSpPr>
              <p:cNvPr id="39" name="Straight Connector 67"/>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40" name="TextBox 68"/>
              <p:cNvSpPr txBox="1"/>
              <p:nvPr/>
            </p:nvSpPr>
            <p:spPr>
              <a:xfrm>
                <a:off x="4163164" y="2071454"/>
                <a:ext cx="764002" cy="627946"/>
              </a:xfrm>
              <a:prstGeom prst="rect">
                <a:avLst/>
              </a:prstGeom>
              <a:noFill/>
            </p:spPr>
            <p:txBody>
              <a:bodyPr wrap="none" lIns="134444" tIns="107555" rIns="134444" bIns="107555" rtlCol="0">
                <a:spAutoFit/>
              </a:bodyPr>
              <a:lstStyle/>
              <a:p>
                <a:pPr>
                  <a:lnSpc>
                    <a:spcPct val="90000"/>
                  </a:lnSpc>
                  <a:spcAft>
                    <a:spcPts val="441"/>
                  </a:spcAft>
                </a:pPr>
                <a:r>
                  <a:rPr lang="en-US" sz="1765" dirty="0">
                    <a:solidFill>
                      <a:srgbClr val="404040">
                        <a:lumMod val="60000"/>
                        <a:lumOff val="40000"/>
                      </a:srgbClr>
                    </a:solidFill>
                  </a:rPr>
                  <a:t>v/s</a:t>
                </a:r>
              </a:p>
            </p:txBody>
          </p:sp>
          <p:cxnSp>
            <p:nvCxnSpPr>
              <p:cNvPr id="41" name="Straight Connector 69"/>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sp>
        <p:nvSpPr>
          <p:cNvPr id="46" name="Rectangle 45"/>
          <p:cNvSpPr/>
          <p:nvPr/>
        </p:nvSpPr>
        <p:spPr bwMode="auto">
          <a:xfrm>
            <a:off x="7928147" y="106932"/>
            <a:ext cx="1140353" cy="2782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t" anchorCtr="0"/>
          <a:lstStyle/>
          <a:p>
            <a:pPr algn="ctr" defTabSz="685397"/>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47" name="Rectangle 46"/>
          <p:cNvSpPr/>
          <p:nvPr/>
        </p:nvSpPr>
        <p:spPr bwMode="auto">
          <a:xfrm>
            <a:off x="7928147" y="444755"/>
            <a:ext cx="1140353" cy="27826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t" anchorCtr="0"/>
          <a:lstStyle/>
          <a:p>
            <a:pPr algn="ctr" defTabSz="685397"/>
            <a:r>
              <a:rPr lang="en-US" sz="1028" dirty="0" err="1">
                <a:solidFill>
                  <a:srgbClr val="FFFFFF"/>
                </a:solidFill>
                <a:latin typeface="Segoe UI Light"/>
                <a:ea typeface="Segoe UI" pitchFamily="34" charset="0"/>
                <a:cs typeface="Segoe UI" pitchFamily="34" charset="0"/>
              </a:rPr>
              <a:t>Servicios</a:t>
            </a:r>
            <a:endParaRPr lang="en-US" sz="1028" dirty="0">
              <a:solidFill>
                <a:srgbClr val="FFFFFF"/>
              </a:solidFill>
              <a:latin typeface="Segoe UI Light"/>
              <a:ea typeface="Segoe UI" pitchFamily="34" charset="0"/>
              <a:cs typeface="Segoe UI" pitchFamily="34" charset="0"/>
            </a:endParaRPr>
          </a:p>
        </p:txBody>
      </p:sp>
      <p:sp>
        <p:nvSpPr>
          <p:cNvPr id="48" name="Rectangle 47"/>
          <p:cNvSpPr/>
          <p:nvPr/>
        </p:nvSpPr>
        <p:spPr bwMode="auto">
          <a:xfrm>
            <a:off x="7928146" y="779778"/>
            <a:ext cx="1140353" cy="27826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t" anchorCtr="0"/>
          <a:lstStyle/>
          <a:p>
            <a:pPr algn="ctr" defTabSz="685397"/>
            <a:r>
              <a:rPr lang="en-US" sz="1028" dirty="0" err="1">
                <a:solidFill>
                  <a:srgbClr val="FFFFFF"/>
                </a:solidFill>
                <a:latin typeface="Segoe UI Light"/>
                <a:ea typeface="Segoe UI" pitchFamily="34" charset="0"/>
                <a:cs typeface="Segoe UI" pitchFamily="34" charset="0"/>
              </a:rPr>
              <a:t>Platforma</a:t>
            </a:r>
            <a:endParaRPr lang="en-US" sz="1028"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8503" y="1348260"/>
            <a:ext cx="1860378" cy="3307339"/>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8019" y="1347747"/>
            <a:ext cx="1861345" cy="3309913"/>
          </a:xfrm>
          <a:prstGeom prst="rect">
            <a:avLst/>
          </a:prstGeom>
        </p:spPr>
      </p:pic>
      <p:pic>
        <p:nvPicPr>
          <p:cNvPr id="10" name="Picture 9"/>
          <p:cNvPicPr>
            <a:picLocks noChangeAspect="1"/>
          </p:cNvPicPr>
          <p:nvPr/>
        </p:nvPicPr>
        <p:blipFill rotWithShape="1">
          <a:blip r:embed="rId10" cstate="print">
            <a:extLst>
              <a:ext uri="{28A0092B-C50C-407E-A947-70E740481C1C}">
                <a14:useLocalDpi xmlns:a14="http://schemas.microsoft.com/office/drawing/2010/main" val="0"/>
              </a:ext>
            </a:extLst>
          </a:blip>
          <a:srcRect t="3088"/>
          <a:stretch/>
        </p:blipFill>
        <p:spPr>
          <a:xfrm>
            <a:off x="874248" y="1451220"/>
            <a:ext cx="1864632" cy="3204017"/>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5113" y="1346885"/>
            <a:ext cx="1862059" cy="3310326"/>
          </a:xfrm>
          <a:prstGeom prst="rect">
            <a:avLst/>
          </a:prstGeom>
        </p:spPr>
      </p:pic>
      <p:pic>
        <p:nvPicPr>
          <p:cNvPr id="15" name="Picture 14"/>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874249" y="1344826"/>
            <a:ext cx="1868021" cy="3310411"/>
          </a:xfrm>
          <a:prstGeom prst="rect">
            <a:avLst/>
          </a:prstGeom>
        </p:spPr>
      </p:pic>
      <p:pic>
        <p:nvPicPr>
          <p:cNvPr id="16" name="Picture 15"/>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874247" y="1341477"/>
            <a:ext cx="1868022" cy="3312811"/>
          </a:xfrm>
          <a:prstGeom prst="rect">
            <a:avLst/>
          </a:prstGeom>
        </p:spPr>
      </p:pic>
      <p:sp>
        <p:nvSpPr>
          <p:cNvPr id="42" name="Oval 41"/>
          <p:cNvSpPr/>
          <p:nvPr/>
        </p:nvSpPr>
        <p:spPr bwMode="auto">
          <a:xfrm>
            <a:off x="664665" y="3131937"/>
            <a:ext cx="555557" cy="555557"/>
          </a:xfrm>
          <a:prstGeom prst="ellipse">
            <a:avLst/>
          </a:prstGeom>
          <a:solidFill>
            <a:srgbClr val="FFFF00">
              <a:alpha val="20000"/>
            </a:srgbClr>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5339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36"/>
                                        </p:tgtEl>
                                      </p:cBhvr>
                                    </p:animEffect>
                                    <p:set>
                                      <p:cBhvr>
                                        <p:cTn id="57" dur="1" fill="hold">
                                          <p:stCondLst>
                                            <p:cond delay="499"/>
                                          </p:stCondLst>
                                        </p:cTn>
                                        <p:tgtEl>
                                          <p:spTgt spid="36"/>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
          <p:cNvGraphicFramePr>
            <a:graphicFrameLocks noGrp="1"/>
          </p:cNvGraphicFramePr>
          <p:nvPr>
            <p:extLst>
              <p:ext uri="{D42A27DB-BD31-4B8C-83A1-F6EECF244321}">
                <p14:modId xmlns:p14="http://schemas.microsoft.com/office/powerpoint/2010/main" val="1346032985"/>
              </p:ext>
            </p:extLst>
          </p:nvPr>
        </p:nvGraphicFramePr>
        <p:xfrm>
          <a:off x="1052356" y="1275601"/>
          <a:ext cx="2177744" cy="3855100"/>
        </p:xfrm>
        <a:graphic>
          <a:graphicData uri="http://schemas.openxmlformats.org/drawingml/2006/table">
            <a:tbl>
              <a:tblPr firstRow="1" bandRow="1"/>
              <a:tblGrid>
                <a:gridCol w="2177744">
                  <a:extLst>
                    <a:ext uri="{9D8B030D-6E8A-4147-A177-3AD203B41FA5}">
                      <a16:colId xmlns="" xmlns:a16="http://schemas.microsoft.com/office/drawing/2014/main" val="20001"/>
                    </a:ext>
                  </a:extLst>
                </a:gridCol>
              </a:tblGrid>
              <a:tr h="450337">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algn="l" defTabSz="914400" rtl="0" eaLnBrk="1" latinLnBrk="0" hangingPunct="1"/>
                      <a:r>
                        <a:rPr lang="en-US" sz="1500" kern="1200" dirty="0" smtClean="0">
                          <a:solidFill>
                            <a:srgbClr val="FFFFFF"/>
                          </a:solidFill>
                          <a:latin typeface="+mn-lt"/>
                        </a:rPr>
                        <a:t>Microsoft Services</a:t>
                      </a:r>
                      <a:endParaRPr lang="en-GB" sz="1500" b="1" kern="1200" dirty="0">
                        <a:solidFill>
                          <a:srgbClr val="FFFFFF"/>
                        </a:solidFill>
                        <a:latin typeface="+mn-lt"/>
                        <a:ea typeface="+mn-ea"/>
                        <a:cs typeface="Segoe WP Light" panose="020B0502040204020203" pitchFamily="34" charset="0"/>
                      </a:endParaRPr>
                    </a:p>
                  </a:txBody>
                  <a:tcPr marL="102856" marR="102856" marT="20571" marB="41142"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00188F"/>
                    </a:solidFill>
                  </a:tcPr>
                </a:tc>
                <a:extLst>
                  <a:ext uri="{0D108BD9-81ED-4DB2-BD59-A6C34878D82A}">
                    <a16:rowId xmlns="" xmlns:a16="http://schemas.microsoft.com/office/drawing/2014/main" val="10000"/>
                  </a:ext>
                </a:extLst>
              </a:tr>
              <a:tr h="306145">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AppInsights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428057">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MS Ads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428057">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In-app Purchases</a:t>
                      </a: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604316">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Windows Notification Service</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492843">
                <a:tc>
                  <a:txBody>
                    <a:body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Xbox Live Services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7"/>
                  </a:ext>
                </a:extLst>
              </a:tr>
              <a:tr h="306145">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Bing</a:t>
                      </a:r>
                      <a:r>
                        <a:rPr lang="en-US" sz="1200" kern="1200" baseline="0" dirty="0" smtClean="0">
                          <a:solidFill>
                            <a:schemeClr val="dk1"/>
                          </a:solidFill>
                          <a:latin typeface="+mn-lt"/>
                          <a:ea typeface="+mn-ea"/>
                          <a:cs typeface="+mn-cs"/>
                        </a:rPr>
                        <a:t> Maps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419600">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Windows Location services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419600">
                <a:tc>
                  <a:txBody>
                    <a:body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8"/>
                  </a:ext>
                </a:extLst>
              </a:tr>
            </a:tbl>
          </a:graphicData>
        </a:graphic>
      </p:graphicFrame>
      <p:grpSp>
        <p:nvGrpSpPr>
          <p:cNvPr id="2" name="Group 1"/>
          <p:cNvGrpSpPr/>
          <p:nvPr/>
        </p:nvGrpSpPr>
        <p:grpSpPr>
          <a:xfrm>
            <a:off x="4282457" y="1787379"/>
            <a:ext cx="3809186" cy="2801327"/>
            <a:chOff x="6523037" y="2430462"/>
            <a:chExt cx="5180758" cy="3810000"/>
          </a:xfrm>
        </p:grpSpPr>
        <p:sp>
          <p:nvSpPr>
            <p:cNvPr id="15" name="Rectangle 14"/>
            <p:cNvSpPr/>
            <p:nvPr/>
          </p:nvSpPr>
          <p:spPr>
            <a:xfrm>
              <a:off x="6523037" y="2430462"/>
              <a:ext cx="5180758" cy="1806434"/>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lIns="186494" tIns="0" rIns="186494" bIns="0" rtlCol="0" anchor="ctr" anchorCtr="0"/>
            <a:lstStyle/>
            <a:p>
              <a:pPr marL="342834" indent="-342834" defTabSz="699330">
                <a:lnSpc>
                  <a:spcPct val="90000"/>
                </a:lnSpc>
                <a:spcBef>
                  <a:spcPts val="612"/>
                </a:spcBef>
                <a:spcAft>
                  <a:spcPts val="612"/>
                </a:spcAft>
                <a:buFont typeface="Arial" panose="020B0604020202020204" pitchFamily="34" charset="0"/>
                <a:buChar char="•"/>
              </a:pPr>
              <a:r>
                <a:rPr lang="en-US" sz="1471"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Project Astoria SDK in Java</a:t>
              </a:r>
              <a:endParaRPr lang="en-US"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342834" indent="-342834" defTabSz="699330">
                <a:lnSpc>
                  <a:spcPct val="90000"/>
                </a:lnSpc>
                <a:spcBef>
                  <a:spcPts val="612"/>
                </a:spcBef>
                <a:spcAft>
                  <a:spcPts val="612"/>
                </a:spcAft>
                <a:buFont typeface="Arial" panose="020B0604020202020204" pitchFamily="34" charset="0"/>
                <a:buChar char="•"/>
              </a:pPr>
              <a:r>
                <a:rPr lang="en-US" sz="1471"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Use Microsoft services with minimal code change</a:t>
              </a:r>
              <a:endParaRPr lang="en-US"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342834" indent="-342834" defTabSz="699330">
                <a:lnSpc>
                  <a:spcPct val="90000"/>
                </a:lnSpc>
                <a:spcBef>
                  <a:spcPts val="612"/>
                </a:spcBef>
                <a:spcAft>
                  <a:spcPts val="612"/>
                </a:spcAft>
                <a:buFont typeface="Arial" panose="020B0604020202020204" pitchFamily="34" charset="0"/>
                <a:buChar char="•"/>
              </a:pPr>
              <a:r>
                <a:rPr lang="en-US" sz="1471"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Get Started in Dev Center</a:t>
              </a:r>
              <a:endParaRPr lang="en-US"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stretch>
              <a:fillRect/>
            </a:stretch>
          </p:blipFill>
          <p:spPr>
            <a:xfrm>
              <a:off x="6523037" y="4598692"/>
              <a:ext cx="5180758" cy="1641770"/>
            </a:xfrm>
            <a:prstGeom prst="rect">
              <a:avLst/>
            </a:prstGeom>
            <a:ln>
              <a:noFill/>
            </a:ln>
            <a:effectLst>
              <a:outerShdw blurRad="292100" dist="139700" dir="2700000" algn="tl" rotWithShape="0">
                <a:srgbClr val="333333">
                  <a:alpha val="65000"/>
                </a:srgbClr>
              </a:outerShdw>
            </a:effectLst>
          </p:spPr>
        </p:pic>
      </p:grpSp>
      <p:sp>
        <p:nvSpPr>
          <p:cNvPr id="8"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Servicios</a:t>
            </a:r>
            <a:r>
              <a:rPr lang="en-US" sz="3000" dirty="0">
                <a:gradFill>
                  <a:gsLst>
                    <a:gs pos="0">
                      <a:srgbClr val="0078D7"/>
                    </a:gs>
                    <a:gs pos="100000">
                      <a:srgbClr val="0078D7"/>
                    </a:gs>
                  </a:gsLst>
                  <a:lin ang="5400000" scaled="1"/>
                </a:gradFill>
              </a:rPr>
              <a:t> Cloud</a:t>
            </a:r>
            <a:endParaRPr lang="en-US" sz="3000" dirty="0">
              <a:gradFill>
                <a:gsLst>
                  <a:gs pos="0">
                    <a:srgbClr val="00188F"/>
                  </a:gs>
                  <a:gs pos="100000">
                    <a:srgbClr val="00188F"/>
                  </a:gs>
                </a:gsLst>
                <a:lin ang="5400000" scaled="1"/>
              </a:gradFill>
            </a:endParaRPr>
          </a:p>
        </p:txBody>
      </p:sp>
      <p:sp>
        <p:nvSpPr>
          <p:cNvPr id="9" name="Rectangle 8"/>
          <p:cNvSpPr/>
          <p:nvPr/>
        </p:nvSpPr>
        <p:spPr>
          <a:xfrm>
            <a:off x="202551" y="609859"/>
            <a:ext cx="7030183" cy="300082"/>
          </a:xfrm>
          <a:prstGeom prst="rect">
            <a:avLst/>
          </a:prstGeom>
        </p:spPr>
        <p:txBody>
          <a:bodyPr wrap="square">
            <a:spAutoFit/>
          </a:bodyPr>
          <a:lstStyle/>
          <a:p>
            <a:r>
              <a:rPr lang="en-US" sz="1350" dirty="0">
                <a:solidFill>
                  <a:srgbClr val="737373"/>
                </a:solidFill>
              </a:rPr>
              <a:t>Las Apps Windows </a:t>
            </a:r>
            <a:r>
              <a:rPr lang="en-US" sz="1350" dirty="0" err="1">
                <a:solidFill>
                  <a:srgbClr val="737373"/>
                </a:solidFill>
              </a:rPr>
              <a:t>creadas</a:t>
            </a:r>
            <a:r>
              <a:rPr lang="en-US" sz="1350" dirty="0">
                <a:solidFill>
                  <a:srgbClr val="737373"/>
                </a:solidFill>
              </a:rPr>
              <a:t> con Project Astoria </a:t>
            </a:r>
            <a:r>
              <a:rPr lang="en-US" sz="1350" dirty="0" err="1">
                <a:solidFill>
                  <a:srgbClr val="737373"/>
                </a:solidFill>
              </a:rPr>
              <a:t>usan</a:t>
            </a:r>
            <a:r>
              <a:rPr lang="en-US" sz="1350" dirty="0">
                <a:solidFill>
                  <a:srgbClr val="737373"/>
                </a:solidFill>
              </a:rPr>
              <a:t> </a:t>
            </a:r>
            <a:r>
              <a:rPr lang="en-US" sz="1350" dirty="0" err="1">
                <a:solidFill>
                  <a:srgbClr val="737373"/>
                </a:solidFill>
              </a:rPr>
              <a:t>servicios</a:t>
            </a:r>
            <a:r>
              <a:rPr lang="en-US" sz="1350" dirty="0">
                <a:solidFill>
                  <a:srgbClr val="737373"/>
                </a:solidFill>
              </a:rPr>
              <a:t> Microsoft</a:t>
            </a:r>
          </a:p>
        </p:txBody>
      </p:sp>
      <p:sp>
        <p:nvSpPr>
          <p:cNvPr id="13" name="Rectangle 3"/>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14" name="Rectangle 5"/>
          <p:cNvSpPr/>
          <p:nvPr/>
        </p:nvSpPr>
        <p:spPr bwMode="auto">
          <a:xfrm>
            <a:off x="7928623" y="444453"/>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16" name="Rectangle 6"/>
          <p:cNvSpPr/>
          <p:nvPr/>
        </p:nvSpPr>
        <p:spPr bwMode="auto">
          <a:xfrm>
            <a:off x="7928622" y="779524"/>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18227420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pPr marL="0" indent="0">
              <a:buNone/>
            </a:pPr>
            <a:r>
              <a:rPr lang="en-US" dirty="0" smtClean="0"/>
              <a:t>Universal Windows Platform Bridges</a:t>
            </a:r>
            <a:endParaRPr lang="en-US" dirty="0"/>
          </a:p>
        </p:txBody>
      </p:sp>
      <p:graphicFrame>
        <p:nvGraphicFramePr>
          <p:cNvPr id="7" name="Diagram 1"/>
          <p:cNvGraphicFramePr>
            <a:graphicFrameLocks noChangeAspect="1"/>
          </p:cNvGraphicFramePr>
          <p:nvPr>
            <p:extLst>
              <p:ext uri="{D42A27DB-BD31-4B8C-83A1-F6EECF244321}">
                <p14:modId xmlns:p14="http://schemas.microsoft.com/office/powerpoint/2010/main" val="1607878194"/>
              </p:ext>
            </p:extLst>
          </p:nvPr>
        </p:nvGraphicFramePr>
        <p:xfrm>
          <a:off x="395536" y="1703092"/>
          <a:ext cx="7848872" cy="2952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4"/>
          <p:cNvSpPr>
            <a:spLocks noGrp="1"/>
          </p:cNvSpPr>
          <p:nvPr>
            <p:ph type="body" sz="quarter" idx="4294967295"/>
          </p:nvPr>
        </p:nvSpPr>
        <p:spPr>
          <a:xfrm>
            <a:off x="201932" y="1271208"/>
            <a:ext cx="6818340" cy="436446"/>
          </a:xfrm>
          <a:prstGeom prst="rect">
            <a:avLst/>
          </a:prstGeom>
        </p:spPr>
        <p:txBody>
          <a:bodyPr tIns="0">
            <a:normAutofit/>
          </a:bodyPr>
          <a:lstStyle/>
          <a:p>
            <a:pPr marL="0" indent="0">
              <a:buNone/>
            </a:pPr>
            <a:r>
              <a:rPr lang="en-US" sz="2400" dirty="0" smtClean="0"/>
              <a:t>¿</a:t>
            </a:r>
            <a:r>
              <a:rPr lang="en-US" sz="2400" dirty="0" err="1" smtClean="0"/>
              <a:t>Qué</a:t>
            </a:r>
            <a:r>
              <a:rPr lang="en-US" sz="2400" dirty="0" smtClean="0"/>
              <a:t> </a:t>
            </a:r>
            <a:r>
              <a:rPr lang="en-US" sz="2400" dirty="0" err="1" smtClean="0"/>
              <a:t>vamos</a:t>
            </a:r>
            <a:r>
              <a:rPr lang="en-US" sz="2400" dirty="0" smtClean="0"/>
              <a:t> a </a:t>
            </a:r>
            <a:r>
              <a:rPr lang="en-US" sz="2400" dirty="0" err="1" smtClean="0"/>
              <a:t>ver</a:t>
            </a:r>
            <a:r>
              <a:rPr lang="en-US" sz="2400" dirty="0" smtClean="0"/>
              <a:t>?</a:t>
            </a:r>
            <a:endParaRPr lang="en-US" sz="2400" dirty="0"/>
          </a:p>
        </p:txBody>
      </p:sp>
    </p:spTree>
    <p:extLst>
      <p:ext uri="{BB962C8B-B14F-4D97-AF65-F5344CB8AC3E}">
        <p14:creationId xmlns:p14="http://schemas.microsoft.com/office/powerpoint/2010/main" val="1580364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12"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Redirección</a:t>
            </a:r>
            <a:endParaRPr lang="en-US" sz="3000" dirty="0">
              <a:gradFill>
                <a:gsLst>
                  <a:gs pos="0">
                    <a:srgbClr val="00188F"/>
                  </a:gs>
                  <a:gs pos="100000">
                    <a:srgbClr val="00188F"/>
                  </a:gs>
                </a:gsLst>
                <a:lin ang="5400000" scaled="1"/>
              </a:gradFill>
            </a:endParaRPr>
          </a:p>
        </p:txBody>
      </p:sp>
      <p:sp>
        <p:nvSpPr>
          <p:cNvPr id="18" name="Rectangle 17"/>
          <p:cNvSpPr/>
          <p:nvPr/>
        </p:nvSpPr>
        <p:spPr>
          <a:xfrm>
            <a:off x="225755" y="581213"/>
            <a:ext cx="7030183" cy="300082"/>
          </a:xfrm>
          <a:prstGeom prst="rect">
            <a:avLst/>
          </a:prstGeom>
        </p:spPr>
        <p:txBody>
          <a:bodyPr wrap="square">
            <a:spAutoFit/>
          </a:bodyPr>
          <a:lstStyle/>
          <a:p>
            <a:r>
              <a:rPr lang="en-US" sz="1350" dirty="0">
                <a:solidFill>
                  <a:srgbClr val="737373"/>
                </a:solidFill>
              </a:rPr>
              <a:t>Las </a:t>
            </a:r>
            <a:r>
              <a:rPr lang="en-US" sz="1350" dirty="0" err="1">
                <a:solidFill>
                  <a:srgbClr val="737373"/>
                </a:solidFill>
              </a:rPr>
              <a:t>capacidades</a:t>
            </a:r>
            <a:r>
              <a:rPr lang="en-US" sz="1350" dirty="0">
                <a:solidFill>
                  <a:srgbClr val="737373"/>
                </a:solidFill>
              </a:rPr>
              <a:t> de la </a:t>
            </a:r>
            <a:r>
              <a:rPr lang="en-US" sz="1350" dirty="0" err="1">
                <a:solidFill>
                  <a:srgbClr val="737373"/>
                </a:solidFill>
              </a:rPr>
              <a:t>plataforma</a:t>
            </a:r>
            <a:r>
              <a:rPr lang="en-US" sz="1350" dirty="0">
                <a:solidFill>
                  <a:srgbClr val="737373"/>
                </a:solidFill>
              </a:rPr>
              <a:t> Android se </a:t>
            </a:r>
            <a:r>
              <a:rPr lang="en-US" sz="1350" dirty="0" err="1">
                <a:solidFill>
                  <a:srgbClr val="737373"/>
                </a:solidFill>
              </a:rPr>
              <a:t>redireccionan</a:t>
            </a:r>
            <a:r>
              <a:rPr lang="en-US" sz="1350" dirty="0">
                <a:solidFill>
                  <a:srgbClr val="737373"/>
                </a:solidFill>
              </a:rPr>
              <a:t> a la </a:t>
            </a:r>
            <a:r>
              <a:rPr lang="en-US" sz="1350" dirty="0" err="1">
                <a:solidFill>
                  <a:srgbClr val="737373"/>
                </a:solidFill>
              </a:rPr>
              <a:t>plataforma</a:t>
            </a:r>
            <a:r>
              <a:rPr lang="en-US" sz="1350" dirty="0">
                <a:solidFill>
                  <a:srgbClr val="737373"/>
                </a:solidFill>
              </a:rPr>
              <a:t> Windows</a:t>
            </a:r>
          </a:p>
        </p:txBody>
      </p:sp>
      <p:sp>
        <p:nvSpPr>
          <p:cNvPr id="14" name="Rectangle 13"/>
          <p:cNvSpPr/>
          <p:nvPr/>
        </p:nvSpPr>
        <p:spPr bwMode="auto">
          <a:xfrm>
            <a:off x="452501" y="1503883"/>
            <a:ext cx="3585699" cy="157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APPX</a:t>
            </a: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720291" y="2324683"/>
            <a:ext cx="1092518" cy="648242"/>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APK</a:t>
            </a:r>
          </a:p>
        </p:txBody>
      </p:sp>
      <p:sp>
        <p:nvSpPr>
          <p:cNvPr id="16" name="Rectangle 15"/>
          <p:cNvSpPr/>
          <p:nvPr/>
        </p:nvSpPr>
        <p:spPr bwMode="auto">
          <a:xfrm>
            <a:off x="228395" y="1366042"/>
            <a:ext cx="3977885" cy="1851152"/>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3173" y="3439142"/>
            <a:ext cx="3583400" cy="9225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“PROJECT ASTORIA”</a:t>
            </a:r>
          </a:p>
        </p:txBody>
      </p:sp>
      <p:sp>
        <p:nvSpPr>
          <p:cNvPr id="20" name="Rectangle 19"/>
          <p:cNvSpPr/>
          <p:nvPr/>
        </p:nvSpPr>
        <p:spPr bwMode="auto">
          <a:xfrm>
            <a:off x="443173" y="4532680"/>
            <a:ext cx="3592743" cy="4881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WINDOWS</a:t>
            </a:r>
          </a:p>
        </p:txBody>
      </p:sp>
      <p:sp>
        <p:nvSpPr>
          <p:cNvPr id="23" name="Line Callout 1 (Accent Bar) 22"/>
          <p:cNvSpPr/>
          <p:nvPr/>
        </p:nvSpPr>
        <p:spPr bwMode="auto">
          <a:xfrm>
            <a:off x="5356372" y="2291618"/>
            <a:ext cx="3137487" cy="2633248"/>
          </a:xfrm>
          <a:prstGeom prst="accentCallout1">
            <a:avLst>
              <a:gd name="adj1" fmla="val 48177"/>
              <a:gd name="adj2" fmla="val -6541"/>
              <a:gd name="adj3" fmla="val 65682"/>
              <a:gd name="adj4" fmla="val -45630"/>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Sistema de </a:t>
            </a:r>
            <a:r>
              <a:rPr lang="en-US" sz="1324" dirty="0" err="1">
                <a:solidFill>
                  <a:srgbClr val="404040">
                    <a:lumMod val="50000"/>
                  </a:srgbClr>
                </a:solidFill>
                <a:ea typeface="Segoe UI" pitchFamily="34" charset="0"/>
                <a:cs typeface="Segoe UI" pitchFamily="34" charset="0"/>
              </a:rPr>
              <a:t>archivos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Contactos</a:t>
            </a:r>
            <a:r>
              <a:rPr lang="en-US" sz="1324" dirty="0">
                <a:solidFill>
                  <a:srgbClr val="404040">
                    <a:lumMod val="50000"/>
                  </a:srgbClr>
                </a:solidFill>
                <a:ea typeface="Segoe UI" pitchFamily="34" charset="0"/>
                <a:cs typeface="Segoe UI" pitchFamily="34" charset="0"/>
              </a:rPr>
              <a:t>, </a:t>
            </a:r>
            <a:r>
              <a:rPr lang="en-US" sz="1324" dirty="0" err="1">
                <a:solidFill>
                  <a:srgbClr val="404040">
                    <a:lumMod val="50000"/>
                  </a:srgbClr>
                </a:solidFill>
                <a:ea typeface="Segoe UI" pitchFamily="34" charset="0"/>
                <a:cs typeface="Segoe UI" pitchFamily="34" charset="0"/>
              </a:rPr>
              <a:t>fotos</a:t>
            </a:r>
            <a:r>
              <a:rPr lang="en-US" sz="1324" dirty="0">
                <a:solidFill>
                  <a:srgbClr val="404040">
                    <a:lumMod val="50000"/>
                  </a:srgbClr>
                </a:solidFill>
                <a:ea typeface="Segoe UI" pitchFamily="34" charset="0"/>
                <a:cs typeface="Segoe UI" pitchFamily="34" charset="0"/>
              </a:rPr>
              <a:t>,…</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Sensores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Camara</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Gráficos</a:t>
            </a:r>
            <a:r>
              <a:rPr lang="en-US" sz="1324" dirty="0">
                <a:solidFill>
                  <a:srgbClr val="404040">
                    <a:lumMod val="50000"/>
                  </a:srgbClr>
                </a:solidFill>
                <a:ea typeface="Segoe UI" pitchFamily="34" charset="0"/>
                <a:cs typeface="Segoe UI" pitchFamily="34" charset="0"/>
              </a:rPr>
              <a:t> &amp; Direct X</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Networking/sockets</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Ciclo</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vida</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Gestión</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recursos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Ejecución</a:t>
            </a:r>
            <a:r>
              <a:rPr lang="en-US" sz="1324" dirty="0">
                <a:solidFill>
                  <a:srgbClr val="404040">
                    <a:lumMod val="50000"/>
                  </a:srgbClr>
                </a:solidFill>
                <a:ea typeface="Segoe UI" pitchFamily="34" charset="0"/>
                <a:cs typeface="Segoe UI" pitchFamily="34" charset="0"/>
              </a:rPr>
              <a:t> </a:t>
            </a:r>
            <a:r>
              <a:rPr lang="en-US" sz="1324" dirty="0" err="1">
                <a:solidFill>
                  <a:srgbClr val="404040">
                    <a:lumMod val="50000"/>
                  </a:srgbClr>
                </a:solidFill>
                <a:ea typeface="Segoe UI" pitchFamily="34" charset="0"/>
                <a:cs typeface="Segoe UI" pitchFamily="34" charset="0"/>
              </a:rPr>
              <a:t>en</a:t>
            </a:r>
            <a:r>
              <a:rPr lang="en-US" sz="1324" dirty="0">
                <a:solidFill>
                  <a:srgbClr val="404040">
                    <a:lumMod val="50000"/>
                  </a:srgbClr>
                </a:solidFill>
                <a:ea typeface="Segoe UI" pitchFamily="34" charset="0"/>
                <a:cs typeface="Segoe UI" pitchFamily="34" charset="0"/>
              </a:rPr>
              <a:t> Background </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Seguridad</a:t>
            </a:r>
            <a:endParaRPr lang="en-US" sz="1029"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1"/>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22" name="Rectangle 2"/>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24" name="Rectangle 3"/>
          <p:cNvSpPr/>
          <p:nvPr/>
        </p:nvSpPr>
        <p:spPr bwMode="auto">
          <a:xfrm>
            <a:off x="7928622" y="779524"/>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188228655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Rendimiento</a:t>
            </a:r>
            <a:r>
              <a:rPr lang="en-US" sz="3000" dirty="0">
                <a:gradFill>
                  <a:gsLst>
                    <a:gs pos="0">
                      <a:srgbClr val="0078D7"/>
                    </a:gs>
                    <a:gs pos="100000">
                      <a:srgbClr val="0078D7"/>
                    </a:gs>
                  </a:gsLst>
                  <a:lin ang="5400000" scaled="1"/>
                </a:gradFill>
              </a:rPr>
              <a:t> y </a:t>
            </a:r>
            <a:r>
              <a:rPr lang="en-US" sz="3000" dirty="0" err="1">
                <a:gradFill>
                  <a:gsLst>
                    <a:gs pos="0">
                      <a:srgbClr val="0078D7"/>
                    </a:gs>
                    <a:gs pos="100000">
                      <a:srgbClr val="0078D7"/>
                    </a:gs>
                  </a:gsLst>
                  <a:lin ang="5400000" scaled="1"/>
                </a:gradFill>
              </a:rPr>
              <a:t>batería</a:t>
            </a:r>
            <a:endParaRPr lang="en-US" sz="3000" dirty="0">
              <a:gradFill>
                <a:gsLst>
                  <a:gs pos="0">
                    <a:srgbClr val="00188F"/>
                  </a:gs>
                  <a:gs pos="100000">
                    <a:srgbClr val="00188F"/>
                  </a:gs>
                </a:gsLst>
                <a:lin ang="5400000" scaled="1"/>
              </a:gradFill>
            </a:endParaRPr>
          </a:p>
        </p:txBody>
      </p:sp>
      <p:sp>
        <p:nvSpPr>
          <p:cNvPr id="26" name="Line Callout 1 (Accent Bar) 25"/>
          <p:cNvSpPr/>
          <p:nvPr/>
        </p:nvSpPr>
        <p:spPr bwMode="auto">
          <a:xfrm>
            <a:off x="5356372" y="2291618"/>
            <a:ext cx="3137487" cy="2633248"/>
          </a:xfrm>
          <a:prstGeom prst="accentCallout1">
            <a:avLst>
              <a:gd name="adj1" fmla="val 52036"/>
              <a:gd name="adj2" fmla="val -6541"/>
              <a:gd name="adj3" fmla="val 63442"/>
              <a:gd name="adj4" fmla="val -42543"/>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r>
              <a:rPr lang="en-US" sz="1324" dirty="0">
                <a:solidFill>
                  <a:srgbClr val="404040">
                    <a:lumMod val="75000"/>
                  </a:srgbClr>
                </a:solidFill>
              </a:rPr>
              <a:t>Windows resource management</a:t>
            </a:r>
          </a:p>
          <a:p>
            <a:endParaRPr lang="en-US" sz="1324" dirty="0">
              <a:solidFill>
                <a:srgbClr val="404040">
                  <a:lumMod val="75000"/>
                </a:srgbClr>
              </a:solidFill>
            </a:endParaRPr>
          </a:p>
          <a:p>
            <a:r>
              <a:rPr lang="en-US" sz="1324" dirty="0" err="1">
                <a:solidFill>
                  <a:srgbClr val="404040">
                    <a:lumMod val="75000"/>
                  </a:srgbClr>
                </a:solidFill>
              </a:rPr>
              <a:t>Corre</a:t>
            </a:r>
            <a:r>
              <a:rPr lang="en-US" sz="1324" dirty="0">
                <a:solidFill>
                  <a:srgbClr val="404040">
                    <a:lumMod val="75000"/>
                  </a:srgbClr>
                </a:solidFill>
              </a:rPr>
              <a:t> </a:t>
            </a:r>
            <a:r>
              <a:rPr lang="en-US" sz="1324" dirty="0" err="1">
                <a:solidFill>
                  <a:srgbClr val="404040">
                    <a:lumMod val="75000"/>
                  </a:srgbClr>
                </a:solidFill>
              </a:rPr>
              <a:t>directamente</a:t>
            </a:r>
            <a:r>
              <a:rPr lang="en-US" sz="1324" dirty="0">
                <a:solidFill>
                  <a:srgbClr val="404040">
                    <a:lumMod val="75000"/>
                  </a:srgbClr>
                </a:solidFill>
              </a:rPr>
              <a:t> </a:t>
            </a:r>
            <a:r>
              <a:rPr lang="en-US" sz="1324" dirty="0" err="1">
                <a:solidFill>
                  <a:srgbClr val="404040">
                    <a:lumMod val="75000"/>
                  </a:srgbClr>
                </a:solidFill>
              </a:rPr>
              <a:t>encima</a:t>
            </a:r>
            <a:r>
              <a:rPr lang="en-US" sz="1324" dirty="0">
                <a:solidFill>
                  <a:srgbClr val="404040">
                    <a:lumMod val="75000"/>
                  </a:srgbClr>
                </a:solidFill>
              </a:rPr>
              <a:t> del Kernel de Windows</a:t>
            </a:r>
          </a:p>
          <a:p>
            <a:endParaRPr lang="en-US" sz="1324" dirty="0">
              <a:solidFill>
                <a:srgbClr val="404040">
                  <a:lumMod val="75000"/>
                </a:srgbClr>
              </a:solidFill>
            </a:endParaRPr>
          </a:p>
        </p:txBody>
      </p:sp>
      <p:sp>
        <p:nvSpPr>
          <p:cNvPr id="12" name="Rectangle 1"/>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13" name="Rectangle 2"/>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14" name="Rectangle 3"/>
          <p:cNvSpPr/>
          <p:nvPr/>
        </p:nvSpPr>
        <p:spPr bwMode="auto">
          <a:xfrm>
            <a:off x="7928622" y="779524"/>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
        <p:nvSpPr>
          <p:cNvPr id="15" name="Rectangle 14"/>
          <p:cNvSpPr/>
          <p:nvPr/>
        </p:nvSpPr>
        <p:spPr bwMode="auto">
          <a:xfrm>
            <a:off x="452501" y="1503883"/>
            <a:ext cx="3585699" cy="157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APPX</a:t>
            </a: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720291" y="2324683"/>
            <a:ext cx="1092518" cy="648242"/>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APK</a:t>
            </a:r>
          </a:p>
        </p:txBody>
      </p:sp>
      <p:sp>
        <p:nvSpPr>
          <p:cNvPr id="17" name="Rectangle 16"/>
          <p:cNvSpPr/>
          <p:nvPr/>
        </p:nvSpPr>
        <p:spPr bwMode="auto">
          <a:xfrm>
            <a:off x="228395" y="1366042"/>
            <a:ext cx="3977885" cy="1851152"/>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443173" y="3439142"/>
            <a:ext cx="3583400" cy="9225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“PROJECT ASTORIA”</a:t>
            </a:r>
          </a:p>
        </p:txBody>
      </p:sp>
      <p:sp>
        <p:nvSpPr>
          <p:cNvPr id="20" name="Rectangle 19"/>
          <p:cNvSpPr/>
          <p:nvPr/>
        </p:nvSpPr>
        <p:spPr bwMode="auto">
          <a:xfrm>
            <a:off x="443173" y="4532680"/>
            <a:ext cx="3592743" cy="4881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WINDOWS</a:t>
            </a:r>
          </a:p>
        </p:txBody>
      </p:sp>
    </p:spTree>
    <p:extLst>
      <p:ext uri="{BB962C8B-B14F-4D97-AF65-F5344CB8AC3E}">
        <p14:creationId xmlns:p14="http://schemas.microsoft.com/office/powerpoint/2010/main" val="354891520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Experiencia</a:t>
            </a:r>
            <a:r>
              <a:rPr lang="en-US" sz="3000" dirty="0">
                <a:gradFill>
                  <a:gsLst>
                    <a:gs pos="0">
                      <a:srgbClr val="0078D7"/>
                    </a:gs>
                    <a:gs pos="100000">
                      <a:srgbClr val="0078D7"/>
                    </a:gs>
                  </a:gsLst>
                  <a:lin ang="5400000" scaled="1"/>
                </a:gradFill>
              </a:rPr>
              <a:t> de </a:t>
            </a:r>
            <a:r>
              <a:rPr lang="en-US" sz="3000" dirty="0" err="1">
                <a:gradFill>
                  <a:gsLst>
                    <a:gs pos="0">
                      <a:srgbClr val="0078D7"/>
                    </a:gs>
                    <a:gs pos="100000">
                      <a:srgbClr val="0078D7"/>
                    </a:gs>
                  </a:gsLst>
                  <a:lin ang="5400000" scaled="1"/>
                </a:gradFill>
              </a:rPr>
              <a:t>usuario</a:t>
            </a:r>
            <a:r>
              <a:rPr lang="en-US" sz="3000" dirty="0">
                <a:gradFill>
                  <a:gsLst>
                    <a:gs pos="0">
                      <a:srgbClr val="0078D7"/>
                    </a:gs>
                    <a:gs pos="100000">
                      <a:srgbClr val="0078D7"/>
                    </a:gs>
                  </a:gsLst>
                  <a:lin ang="5400000" scaled="1"/>
                </a:gradFill>
              </a:rPr>
              <a:t> con </a:t>
            </a:r>
            <a:r>
              <a:rPr lang="en-US" sz="3000" dirty="0" err="1">
                <a:gradFill>
                  <a:gsLst>
                    <a:gs pos="0">
                      <a:srgbClr val="0078D7"/>
                    </a:gs>
                    <a:gs pos="100000">
                      <a:srgbClr val="0078D7"/>
                    </a:gs>
                  </a:gsLst>
                  <a:lin ang="5400000" scaled="1"/>
                </a:gradFill>
              </a:rPr>
              <a:t>confianza</a:t>
            </a:r>
            <a:endParaRPr lang="en-US" sz="3000" dirty="0">
              <a:gradFill>
                <a:gsLst>
                  <a:gs pos="0">
                    <a:srgbClr val="00188F"/>
                  </a:gs>
                  <a:gs pos="100000">
                    <a:srgbClr val="00188F"/>
                  </a:gs>
                </a:gsLst>
                <a:lin ang="5400000" scaled="1"/>
              </a:gradFill>
            </a:endParaRPr>
          </a:p>
        </p:txBody>
      </p:sp>
      <p:sp>
        <p:nvSpPr>
          <p:cNvPr id="15" name="Rectangle 9"/>
          <p:cNvSpPr/>
          <p:nvPr/>
        </p:nvSpPr>
        <p:spPr>
          <a:xfrm>
            <a:off x="225755" y="581213"/>
            <a:ext cx="7030183" cy="300082"/>
          </a:xfrm>
          <a:prstGeom prst="rect">
            <a:avLst/>
          </a:prstGeom>
        </p:spPr>
        <p:txBody>
          <a:bodyPr wrap="square">
            <a:spAutoFit/>
          </a:bodyPr>
          <a:lstStyle/>
          <a:p>
            <a:r>
              <a:rPr lang="en-US" sz="1350" dirty="0">
                <a:solidFill>
                  <a:srgbClr val="737373"/>
                </a:solidFill>
              </a:rPr>
              <a:t>El </a:t>
            </a:r>
            <a:r>
              <a:rPr lang="en-US" sz="1350" dirty="0" err="1">
                <a:solidFill>
                  <a:srgbClr val="737373"/>
                </a:solidFill>
              </a:rPr>
              <a:t>usuario</a:t>
            </a:r>
            <a:r>
              <a:rPr lang="en-US" sz="1350" dirty="0">
                <a:solidFill>
                  <a:srgbClr val="737373"/>
                </a:solidFill>
              </a:rPr>
              <a:t> se </a:t>
            </a:r>
            <a:r>
              <a:rPr lang="en-US" sz="1350" dirty="0" err="1">
                <a:solidFill>
                  <a:srgbClr val="737373"/>
                </a:solidFill>
              </a:rPr>
              <a:t>mantiene</a:t>
            </a:r>
            <a:r>
              <a:rPr lang="en-US" sz="1350" dirty="0">
                <a:solidFill>
                  <a:srgbClr val="737373"/>
                </a:solidFill>
              </a:rPr>
              <a:t> </a:t>
            </a:r>
            <a:r>
              <a:rPr lang="en-US" sz="1350" dirty="0" err="1">
                <a:solidFill>
                  <a:srgbClr val="737373"/>
                </a:solidFill>
              </a:rPr>
              <a:t>seguro</a:t>
            </a:r>
            <a:endParaRPr lang="en-US" sz="1350" dirty="0">
              <a:solidFill>
                <a:srgbClr val="737373"/>
              </a:solidFill>
            </a:endParaRPr>
          </a:p>
        </p:txBody>
      </p:sp>
      <p:sp>
        <p:nvSpPr>
          <p:cNvPr id="5" name="Rectangle 3"/>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6" name="Rectangle 7"/>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7" name="Rectangle 8"/>
          <p:cNvSpPr/>
          <p:nvPr/>
        </p:nvSpPr>
        <p:spPr bwMode="auto">
          <a:xfrm>
            <a:off x="7928622" y="779524"/>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
        <p:nvSpPr>
          <p:cNvPr id="8" name="Rectangle 15"/>
          <p:cNvSpPr/>
          <p:nvPr/>
        </p:nvSpPr>
        <p:spPr bwMode="auto">
          <a:xfrm>
            <a:off x="290767" y="3599216"/>
            <a:ext cx="2689274" cy="448213"/>
          </a:xfrm>
          <a:prstGeom prst="rect">
            <a:avLst/>
          </a:prstGeom>
          <a:solidFill>
            <a:srgbClr val="00188F"/>
          </a:solidFill>
          <a:ln w="9525" cap="flat" cmpd="sng" algn="ctr">
            <a:solidFill>
              <a:srgbClr val="00176B"/>
            </a:solidFill>
            <a:prstDash val="solid"/>
            <a:headEnd type="none" w="med" len="med"/>
            <a:tailEnd type="none" w="med" len="med"/>
          </a:ln>
          <a:effectLst/>
        </p:spPr>
        <p:txBody>
          <a:bodyPr lIns="67232" tIns="67232" rIns="25215" bIns="25215" rtlCol="0" anchor="ctr" anchorCtr="0"/>
          <a:lstStyle/>
          <a:p>
            <a:pPr algn="ctr" defTabSz="685529"/>
            <a:r>
              <a:rPr lang="en-US" sz="1176" kern="0" dirty="0">
                <a:solidFill>
                  <a:srgbClr val="FFFFFF"/>
                </a:solidFill>
                <a:latin typeface="Segoe UI Light"/>
                <a:ea typeface="Segoe UI" pitchFamily="34" charset="0"/>
                <a:cs typeface="Segoe UI" pitchFamily="34" charset="0"/>
              </a:rPr>
              <a:t>Store</a:t>
            </a:r>
          </a:p>
        </p:txBody>
      </p:sp>
      <p:sp>
        <p:nvSpPr>
          <p:cNvPr id="9" name="Rectangle 16"/>
          <p:cNvSpPr/>
          <p:nvPr/>
        </p:nvSpPr>
        <p:spPr bwMode="auto">
          <a:xfrm>
            <a:off x="3259707" y="3580228"/>
            <a:ext cx="2689274" cy="448213"/>
          </a:xfrm>
          <a:prstGeom prst="rect">
            <a:avLst/>
          </a:prstGeom>
          <a:solidFill>
            <a:srgbClr val="00188F"/>
          </a:solidFill>
          <a:ln w="9525" cap="flat" cmpd="sng" algn="ctr">
            <a:solidFill>
              <a:srgbClr val="00176B"/>
            </a:solidFill>
            <a:prstDash val="solid"/>
            <a:headEnd type="none" w="med" len="med"/>
            <a:tailEnd type="none" w="med" len="med"/>
          </a:ln>
          <a:effectLst/>
        </p:spPr>
        <p:txBody>
          <a:bodyPr lIns="67232" tIns="67232" rIns="25215" bIns="25215" rtlCol="0" anchor="ctr" anchorCtr="0"/>
          <a:lstStyle/>
          <a:p>
            <a:pPr algn="ctr" defTabSz="685529"/>
            <a:r>
              <a:rPr lang="en-US" sz="1176" kern="0" dirty="0" err="1">
                <a:solidFill>
                  <a:srgbClr val="FFFFFF"/>
                </a:solidFill>
                <a:latin typeface="Segoe UI Light"/>
                <a:ea typeface="Segoe UI" pitchFamily="34" charset="0"/>
                <a:cs typeface="Segoe UI" pitchFamily="34" charset="0"/>
              </a:rPr>
              <a:t>Dispositivo</a:t>
            </a:r>
            <a:r>
              <a:rPr lang="en-US" sz="1176" kern="0" dirty="0">
                <a:solidFill>
                  <a:srgbClr val="FFFFFF"/>
                </a:solidFill>
                <a:latin typeface="Segoe UI Light"/>
                <a:ea typeface="Segoe UI" pitchFamily="34" charset="0"/>
                <a:cs typeface="Segoe UI" pitchFamily="34" charset="0"/>
              </a:rPr>
              <a:t> </a:t>
            </a:r>
            <a:r>
              <a:rPr lang="en-US" sz="1176" kern="0" dirty="0" err="1">
                <a:solidFill>
                  <a:srgbClr val="FFFFFF"/>
                </a:solidFill>
                <a:latin typeface="Segoe UI Light"/>
                <a:ea typeface="Segoe UI" pitchFamily="34" charset="0"/>
                <a:cs typeface="Segoe UI" pitchFamily="34" charset="0"/>
              </a:rPr>
              <a:t>seguro</a:t>
            </a:r>
            <a:endParaRPr lang="en-US" sz="1176" kern="0" dirty="0">
              <a:solidFill>
                <a:srgbClr val="FFFFFF"/>
              </a:solidFill>
              <a:latin typeface="Segoe UI Light"/>
              <a:ea typeface="Segoe UI" pitchFamily="34" charset="0"/>
              <a:cs typeface="Segoe UI" pitchFamily="34" charset="0"/>
            </a:endParaRPr>
          </a:p>
        </p:txBody>
      </p:sp>
      <p:sp>
        <p:nvSpPr>
          <p:cNvPr id="11" name="Rectangle 17"/>
          <p:cNvSpPr/>
          <p:nvPr/>
        </p:nvSpPr>
        <p:spPr bwMode="auto">
          <a:xfrm>
            <a:off x="6228647" y="3580228"/>
            <a:ext cx="2689274" cy="448213"/>
          </a:xfrm>
          <a:prstGeom prst="rect">
            <a:avLst/>
          </a:prstGeom>
          <a:solidFill>
            <a:srgbClr val="00188F"/>
          </a:solidFill>
          <a:ln w="9525" cap="flat" cmpd="sng" algn="ctr">
            <a:solidFill>
              <a:srgbClr val="00176B"/>
            </a:solidFill>
            <a:prstDash val="solid"/>
            <a:headEnd type="none" w="med" len="med"/>
            <a:tailEnd type="none" w="med" len="med"/>
          </a:ln>
          <a:effectLst/>
        </p:spPr>
        <p:txBody>
          <a:bodyPr lIns="67232" tIns="67232" rIns="25215" bIns="25215" rtlCol="0" anchor="ctr" anchorCtr="0"/>
          <a:lstStyle/>
          <a:p>
            <a:pPr algn="ctr" defTabSz="685529">
              <a:defRPr/>
            </a:pPr>
            <a:r>
              <a:rPr lang="en-US" sz="1176" kern="0" dirty="0" err="1">
                <a:solidFill>
                  <a:srgbClr val="FFFFFF"/>
                </a:solidFill>
                <a:latin typeface="Segoe UI Light"/>
                <a:ea typeface="Segoe UI" pitchFamily="34" charset="0"/>
                <a:cs typeface="Segoe UI" pitchFamily="34" charset="0"/>
              </a:rPr>
              <a:t>Monitorización</a:t>
            </a:r>
            <a:r>
              <a:rPr lang="en-US" sz="1176" kern="0" dirty="0">
                <a:solidFill>
                  <a:srgbClr val="FFFFFF"/>
                </a:solidFill>
                <a:latin typeface="Segoe UI Light"/>
                <a:ea typeface="Segoe UI" pitchFamily="34" charset="0"/>
                <a:cs typeface="Segoe UI" pitchFamily="34" charset="0"/>
              </a:rPr>
              <a:t> y </a:t>
            </a:r>
            <a:r>
              <a:rPr lang="en-US" sz="1176" kern="0" dirty="0" err="1">
                <a:solidFill>
                  <a:srgbClr val="FFFFFF"/>
                </a:solidFill>
                <a:latin typeface="Segoe UI Light"/>
                <a:ea typeface="Segoe UI" pitchFamily="34" charset="0"/>
                <a:cs typeface="Segoe UI" pitchFamily="34" charset="0"/>
              </a:rPr>
              <a:t>respuesta</a:t>
            </a:r>
            <a:endParaRPr lang="en-US" sz="1176" kern="0" dirty="0">
              <a:solidFill>
                <a:srgbClr val="FFFFFF"/>
              </a:solidFill>
              <a:latin typeface="Segoe UI Light"/>
              <a:ea typeface="Segoe UI" pitchFamily="34" charset="0"/>
              <a:cs typeface="Segoe UI" pitchFamily="34" charset="0"/>
            </a:endParaRPr>
          </a:p>
        </p:txBody>
      </p:sp>
      <p:pic>
        <p:nvPicPr>
          <p:cNvPr id="12" name="Picture 2" descr="http://assets.windowsphone.com/4661bc19-796a-444d-91d6-c1ec48b2dc8f/DEV-CENTER-L1-Publish-Market-your-app_InvariantCulture_Default.png"/>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577622" y="2133979"/>
            <a:ext cx="2115563" cy="1344638"/>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3"/>
          <p:cNvSpPr>
            <a:spLocks noChangeAspect="1" noEditPoints="1"/>
          </p:cNvSpPr>
          <p:nvPr/>
        </p:nvSpPr>
        <p:spPr bwMode="black">
          <a:xfrm>
            <a:off x="4187962" y="1804606"/>
            <a:ext cx="832763" cy="156359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0000"/>
          </a:solidFill>
          <a:ln>
            <a:solidFill>
              <a:srgbClr val="333333"/>
            </a:solidFill>
          </a:ln>
        </p:spPr>
        <p:txBody>
          <a:bodyPr vert="horz" wrap="square" lIns="67232" tIns="33616" rIns="67232" bIns="33616" numCol="1" anchor="t" anchorCtr="0" compatLnSpc="1">
            <a:prstTxWarp prst="textNoShape">
              <a:avLst/>
            </a:prstTxWarp>
          </a:bodyPr>
          <a:lstStyle/>
          <a:p>
            <a:endParaRPr lang="en-US" sz="1324" dirty="0">
              <a:solidFill>
                <a:srgbClr val="404040"/>
              </a:solidFill>
            </a:endParaRPr>
          </a:p>
        </p:txBody>
      </p:sp>
      <p:sp>
        <p:nvSpPr>
          <p:cNvPr id="16" name="Freeform 21"/>
          <p:cNvSpPr>
            <a:spLocks noChangeAspect="1" noEditPoints="1"/>
          </p:cNvSpPr>
          <p:nvPr/>
        </p:nvSpPr>
        <p:spPr bwMode="black">
          <a:xfrm>
            <a:off x="6994750" y="2191607"/>
            <a:ext cx="1157066" cy="1008478"/>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00000"/>
          </a:solid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84" tIns="55827" rIns="69784" bIns="55827" numCol="1" spcCol="0" rtlCol="0" fromWordArt="0" anchor="t" anchorCtr="0" forceAA="0" compatLnSpc="1">
            <a:prstTxWarp prst="textNoShape">
              <a:avLst/>
            </a:prstTxWarp>
            <a:noAutofit/>
          </a:bodyPr>
          <a:lstStyle/>
          <a:p>
            <a:pPr algn="ctr" defTabSz="355793" fontAlgn="base">
              <a:lnSpc>
                <a:spcPct val="90000"/>
              </a:lnSpc>
              <a:spcBef>
                <a:spcPct val="0"/>
              </a:spcBef>
              <a:spcAft>
                <a:spcPct val="0"/>
              </a:spcAft>
            </a:pPr>
            <a:endParaRPr lang="en-US" sz="91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1959929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4427984" y="479605"/>
            <a:ext cx="4716017" cy="1323439"/>
          </a:xfrm>
          <a:prstGeom prst="rect">
            <a:avLst/>
          </a:prstGeom>
          <a:solidFill>
            <a:srgbClr val="9A0067">
              <a:alpha val="65098"/>
            </a:srgb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rgbClr val="FFFFFF"/>
                </a:solidFill>
                <a:latin typeface="Segoe WP Light"/>
                <a:cs typeface="Segoe WP Light"/>
              </a:rPr>
              <a:t>REGISTRO</a:t>
            </a:r>
          </a:p>
          <a:p>
            <a:r>
              <a:rPr lang="es-ES" sz="4000" dirty="0" smtClean="0">
                <a:solidFill>
                  <a:srgbClr val="FFFFFF"/>
                </a:solidFill>
                <a:latin typeface="Segoe WP Light"/>
                <a:cs typeface="Segoe WP Light"/>
              </a:rPr>
              <a:t>Project Astoria</a:t>
            </a:r>
          </a:p>
        </p:txBody>
      </p:sp>
    </p:spTree>
    <p:extLst>
      <p:ext uri="{BB962C8B-B14F-4D97-AF65-F5344CB8AC3E}">
        <p14:creationId xmlns:p14="http://schemas.microsoft.com/office/powerpoint/2010/main" val="123673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3999" cy="5143500"/>
          </a:xfrm>
          <a:prstGeom prst="rect">
            <a:avLst/>
          </a:prstGeom>
          <a:solidFill>
            <a:srgbClr val="BA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ext Placeholder 1"/>
          <p:cNvSpPr>
            <a:spLocks noGrp="1"/>
          </p:cNvSpPr>
          <p:nvPr>
            <p:ph type="body" sz="quarter" idx="16"/>
          </p:nvPr>
        </p:nvSpPr>
        <p:spPr>
          <a:xfrm>
            <a:off x="1396440" y="1563638"/>
            <a:ext cx="6351118" cy="2215991"/>
          </a:xfrm>
        </p:spPr>
        <p:txBody>
          <a:bodyPr/>
          <a:lstStyle/>
          <a:p>
            <a:pPr marL="0" indent="0" algn="ctr">
              <a:buNone/>
            </a:pPr>
            <a:r>
              <a:rPr lang="en-US" sz="7200" dirty="0" smtClean="0">
                <a:solidFill>
                  <a:srgbClr val="FFFFFF"/>
                </a:solidFill>
                <a:latin typeface="Segoe UI Light" panose="020B0502040204020203" pitchFamily="34" charset="0"/>
                <a:cs typeface="Segoe UI Light" panose="020B0502040204020203" pitchFamily="34" charset="0"/>
              </a:rPr>
              <a:t>Hosted Web Apps</a:t>
            </a:r>
            <a:endParaRPr lang="en-US" sz="5400" dirty="0" smtClean="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2917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2121"/>
            <a:ext cx="8740142" cy="584775"/>
          </a:xfrm>
        </p:spPr>
        <p:txBody>
          <a:bodyPr/>
          <a:lstStyle/>
          <a:p>
            <a:pPr marL="0" indent="0">
              <a:buNone/>
            </a:pPr>
            <a:r>
              <a:rPr lang="en-US" dirty="0" smtClean="0"/>
              <a:t>Keep your web workflow for updating content</a:t>
            </a:r>
            <a:endParaRPr lang="en-US" dirty="0"/>
          </a:p>
        </p:txBody>
      </p:sp>
      <p:sp>
        <p:nvSpPr>
          <p:cNvPr id="3" name="Title 2"/>
          <p:cNvSpPr>
            <a:spLocks noGrp="1"/>
          </p:cNvSpPr>
          <p:nvPr>
            <p:ph type="title"/>
          </p:nvPr>
        </p:nvSpPr>
        <p:spPr/>
        <p:txBody>
          <a:bodyPr/>
          <a:lstStyle/>
          <a:p>
            <a:r>
              <a:rPr lang="en-US" dirty="0" smtClean="0">
                <a:solidFill>
                  <a:schemeClr val="tx2"/>
                </a:solidFill>
              </a:rPr>
              <a:t>Hosted Web Apps</a:t>
            </a:r>
            <a:endParaRPr lang="en-US" dirty="0">
              <a:solidFill>
                <a:schemeClr val="tx2"/>
              </a:solidFill>
            </a:endParaRPr>
          </a:p>
        </p:txBody>
      </p:sp>
      <p:grpSp>
        <p:nvGrpSpPr>
          <p:cNvPr id="6" name="Group 5"/>
          <p:cNvGrpSpPr/>
          <p:nvPr/>
        </p:nvGrpSpPr>
        <p:grpSpPr>
          <a:xfrm>
            <a:off x="510849" y="1766169"/>
            <a:ext cx="1815260" cy="3046644"/>
            <a:chOff x="63155" y="1332358"/>
            <a:chExt cx="2198612" cy="3254379"/>
          </a:xfrm>
        </p:grpSpPr>
        <p:sp>
          <p:nvSpPr>
            <p:cNvPr id="10" name="Rectangle 2"/>
            <p:cNvSpPr/>
            <p:nvPr/>
          </p:nvSpPr>
          <p:spPr>
            <a:xfrm>
              <a:off x="63155" y="2160053"/>
              <a:ext cx="2198612" cy="242668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04269"/>
              <a:r>
                <a:rPr lang="en-US" sz="1471" dirty="0" err="1" smtClean="0">
                  <a:solidFill>
                    <a:srgbClr val="404040"/>
                  </a:solidFill>
                </a:rPr>
                <a:t>Código</a:t>
              </a:r>
              <a:endParaRPr lang="en-US" sz="1471" dirty="0">
                <a:solidFill>
                  <a:srgbClr val="404040"/>
                </a:solidFill>
              </a:endParaRPr>
            </a:p>
            <a:p>
              <a:pPr algn="ctr" defTabSz="504269"/>
              <a:endParaRPr lang="en-US" sz="1471" dirty="0">
                <a:solidFill>
                  <a:srgbClr val="404040"/>
                </a:solidFill>
              </a:endParaRPr>
            </a:p>
            <a:p>
              <a:pPr algn="ctr" defTabSz="504269"/>
              <a:r>
                <a:rPr lang="en-US" sz="1471" dirty="0">
                  <a:solidFill>
                    <a:srgbClr val="404040"/>
                  </a:solidFill>
                </a:rPr>
                <a:t>Visual Studio</a:t>
              </a:r>
            </a:p>
            <a:p>
              <a:pPr algn="ctr" defTabSz="504269"/>
              <a:r>
                <a:rPr lang="en-US" sz="1471" dirty="0">
                  <a:solidFill>
                    <a:srgbClr val="404040"/>
                  </a:solidFill>
                </a:rPr>
                <a:t>Notepad++</a:t>
              </a:r>
            </a:p>
            <a:p>
              <a:pPr algn="ctr" defTabSz="504269"/>
              <a:r>
                <a:rPr lang="en-US" sz="1471" dirty="0">
                  <a:solidFill>
                    <a:srgbClr val="404040"/>
                  </a:solidFill>
                </a:rPr>
                <a:t>Brackets</a:t>
              </a:r>
            </a:p>
            <a:p>
              <a:pPr algn="ctr" defTabSz="504269"/>
              <a:r>
                <a:rPr lang="en-US" sz="1471" dirty="0">
                  <a:solidFill>
                    <a:srgbClr val="404040"/>
                  </a:solidFill>
                </a:rPr>
                <a:t>Vim</a:t>
              </a:r>
            </a:p>
            <a:p>
              <a:pPr algn="ctr" defTabSz="504269"/>
              <a:r>
                <a:rPr lang="en-US" sz="1471" dirty="0">
                  <a:solidFill>
                    <a:srgbClr val="404040"/>
                  </a:solidFill>
                </a:rPr>
                <a:t>ATOM</a:t>
              </a:r>
            </a:p>
            <a:p>
              <a:pPr algn="ctr" defTabSz="504269"/>
              <a:r>
                <a:rPr lang="en-US" sz="1471" dirty="0">
                  <a:solidFill>
                    <a:srgbClr val="404040"/>
                  </a:solidFill>
                </a:rPr>
                <a:t>Sublime Text</a:t>
              </a:r>
            </a:p>
            <a:p>
              <a:pPr algn="ctr" defTabSz="504269"/>
              <a:r>
                <a:rPr lang="en-US" sz="1471" dirty="0" err="1">
                  <a:solidFill>
                    <a:srgbClr val="404040"/>
                  </a:solidFill>
                </a:rPr>
                <a:t>Emacs</a:t>
              </a:r>
              <a:endParaRPr lang="en-US" sz="1471" dirty="0">
                <a:solidFill>
                  <a:srgbClr val="404040"/>
                </a:solidFill>
              </a:endParaRPr>
            </a:p>
            <a:p>
              <a:pPr algn="ctr" defTabSz="504269"/>
              <a:endParaRPr lang="en-US" sz="1471" dirty="0">
                <a:solidFill>
                  <a:srgbClr val="1A1A1A">
                    <a:lumMod val="50000"/>
                    <a:lumOff val="50000"/>
                  </a:srgbClr>
                </a:solidFill>
              </a:endParaRPr>
            </a:p>
            <a:p>
              <a:pPr marL="210112" indent="-210112" algn="ctr" defTabSz="504269">
                <a:buFont typeface="Arial" panose="020B0604020202020204" pitchFamily="34" charset="0"/>
                <a:buChar char="•"/>
              </a:pPr>
              <a:endParaRPr lang="en-US" sz="1013" dirty="0">
                <a:solidFill>
                  <a:srgbClr val="1A1A1A">
                    <a:lumMod val="50000"/>
                    <a:lumOff val="50000"/>
                  </a:srgbClr>
                </a:solidFill>
              </a:endParaRPr>
            </a:p>
          </p:txBody>
        </p:sp>
        <p:sp>
          <p:nvSpPr>
            <p:cNvPr id="9" name="Rectangle 8"/>
            <p:cNvSpPr/>
            <p:nvPr/>
          </p:nvSpPr>
          <p:spPr>
            <a:xfrm rot="20921492">
              <a:off x="233069" y="1332358"/>
              <a:ext cx="1618501" cy="864857"/>
            </a:xfrm>
            <a:prstGeom prst="rect">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4269"/>
              <a:r>
                <a:rPr lang="en-US" sz="1765" dirty="0" err="1" smtClean="0">
                  <a:solidFill>
                    <a:srgbClr val="1A1A1A">
                      <a:lumMod val="75000"/>
                      <a:lumOff val="25000"/>
                    </a:srgbClr>
                  </a:solidFill>
                  <a:latin typeface="Segoe Print" panose="02000600000000000000" pitchFamily="2" charset="0"/>
                </a:rPr>
                <a:t>Usa</a:t>
              </a:r>
              <a:r>
                <a:rPr lang="en-US" sz="1765" dirty="0" smtClean="0">
                  <a:solidFill>
                    <a:srgbClr val="1A1A1A">
                      <a:lumMod val="75000"/>
                      <a:lumOff val="25000"/>
                    </a:srgbClr>
                  </a:solidFill>
                  <a:latin typeface="Segoe Print" panose="02000600000000000000" pitchFamily="2" charset="0"/>
                </a:rPr>
                <a:t> </a:t>
              </a:r>
              <a:r>
                <a:rPr lang="en-US" sz="1765" b="1" dirty="0" err="1" smtClean="0">
                  <a:solidFill>
                    <a:srgbClr val="1A1A1A">
                      <a:lumMod val="75000"/>
                      <a:lumOff val="25000"/>
                    </a:srgbClr>
                  </a:solidFill>
                  <a:latin typeface="Segoe Print" panose="02000600000000000000" pitchFamily="2" charset="0"/>
                </a:rPr>
                <a:t>tu</a:t>
              </a:r>
              <a:r>
                <a:rPr lang="en-US" sz="1765" dirty="0" smtClean="0">
                  <a:solidFill>
                    <a:srgbClr val="1A1A1A">
                      <a:lumMod val="75000"/>
                      <a:lumOff val="25000"/>
                    </a:srgbClr>
                  </a:solidFill>
                  <a:latin typeface="Segoe Print" panose="02000600000000000000" pitchFamily="2" charset="0"/>
                </a:rPr>
                <a:t> </a:t>
              </a:r>
              <a:r>
                <a:rPr lang="en-US" sz="1765" dirty="0">
                  <a:solidFill>
                    <a:srgbClr val="1A1A1A">
                      <a:lumMod val="75000"/>
                      <a:lumOff val="25000"/>
                    </a:srgbClr>
                  </a:solidFill>
                  <a:latin typeface="Segoe Print" panose="02000600000000000000" pitchFamily="2" charset="0"/>
                </a:rPr>
                <a:t>editor</a:t>
              </a:r>
            </a:p>
          </p:txBody>
        </p:sp>
      </p:grpSp>
      <p:grpSp>
        <p:nvGrpSpPr>
          <p:cNvPr id="17" name="Group 16"/>
          <p:cNvGrpSpPr/>
          <p:nvPr/>
        </p:nvGrpSpPr>
        <p:grpSpPr>
          <a:xfrm>
            <a:off x="2604351" y="1769397"/>
            <a:ext cx="1815260" cy="3043414"/>
            <a:chOff x="2341798" y="1336749"/>
            <a:chExt cx="2198612" cy="3249988"/>
          </a:xfrm>
        </p:grpSpPr>
        <p:sp>
          <p:nvSpPr>
            <p:cNvPr id="18" name="Rectangle 17"/>
            <p:cNvSpPr/>
            <p:nvPr/>
          </p:nvSpPr>
          <p:spPr>
            <a:xfrm>
              <a:off x="2341798" y="2160053"/>
              <a:ext cx="2198612" cy="242668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04269"/>
              <a:r>
                <a:rPr lang="en-US" sz="1471" dirty="0">
                  <a:solidFill>
                    <a:srgbClr val="404040"/>
                  </a:solidFill>
                </a:rPr>
                <a:t>Push</a:t>
              </a:r>
            </a:p>
            <a:p>
              <a:pPr algn="ctr" defTabSz="504269"/>
              <a:endParaRPr lang="en-US" sz="1471" dirty="0">
                <a:solidFill>
                  <a:srgbClr val="404040"/>
                </a:solidFill>
              </a:endParaRPr>
            </a:p>
            <a:p>
              <a:pPr algn="ctr" defTabSz="504269"/>
              <a:r>
                <a:rPr lang="en-US" sz="1471" dirty="0" err="1">
                  <a:solidFill>
                    <a:srgbClr val="404040"/>
                  </a:solidFill>
                </a:rPr>
                <a:t>Git</a:t>
              </a:r>
              <a:endParaRPr lang="en-US" sz="1471" dirty="0">
                <a:solidFill>
                  <a:srgbClr val="404040"/>
                </a:solidFill>
              </a:endParaRPr>
            </a:p>
            <a:p>
              <a:pPr algn="ctr" defTabSz="504269"/>
              <a:r>
                <a:rPr lang="en-US" sz="1471" dirty="0">
                  <a:solidFill>
                    <a:srgbClr val="404040"/>
                  </a:solidFill>
                </a:rPr>
                <a:t>SVN</a:t>
              </a:r>
            </a:p>
            <a:p>
              <a:pPr algn="ctr" defTabSz="504269"/>
              <a:r>
                <a:rPr lang="en-US" sz="1471" dirty="0">
                  <a:solidFill>
                    <a:srgbClr val="404040"/>
                  </a:solidFill>
                </a:rPr>
                <a:t>Visual Studio Online</a:t>
              </a:r>
            </a:p>
            <a:p>
              <a:pPr algn="ctr" defTabSz="504269"/>
              <a:r>
                <a:rPr lang="en-US" sz="1471" dirty="0">
                  <a:solidFill>
                    <a:srgbClr val="404040"/>
                  </a:solidFill>
                </a:rPr>
                <a:t>GitHub</a:t>
              </a:r>
            </a:p>
            <a:p>
              <a:pPr algn="ctr" defTabSz="504269"/>
              <a:r>
                <a:rPr lang="en-US" sz="1471" dirty="0" err="1">
                  <a:solidFill>
                    <a:srgbClr val="404040"/>
                  </a:solidFill>
                </a:rPr>
                <a:t>Bitbucket</a:t>
              </a:r>
              <a:endParaRPr lang="en-US" sz="1471" dirty="0">
                <a:solidFill>
                  <a:srgbClr val="404040"/>
                </a:solidFill>
              </a:endParaRPr>
            </a:p>
            <a:p>
              <a:pPr algn="ctr" defTabSz="504269"/>
              <a:r>
                <a:rPr lang="en-US" sz="1471" dirty="0" err="1">
                  <a:solidFill>
                    <a:srgbClr val="404040"/>
                  </a:solidFill>
                </a:rPr>
                <a:t>Gitlab</a:t>
              </a:r>
              <a:endParaRPr lang="en-US" sz="1471" dirty="0">
                <a:solidFill>
                  <a:srgbClr val="404040"/>
                </a:solidFill>
              </a:endParaRPr>
            </a:p>
          </p:txBody>
        </p:sp>
        <p:sp>
          <p:nvSpPr>
            <p:cNvPr id="21" name="Rectangle 20"/>
            <p:cNvSpPr/>
            <p:nvPr/>
          </p:nvSpPr>
          <p:spPr>
            <a:xfrm rot="712824">
              <a:off x="2811113" y="1336749"/>
              <a:ext cx="1618501" cy="864857"/>
            </a:xfrm>
            <a:prstGeom prst="rect">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4269"/>
              <a:r>
                <a:rPr lang="en-US" sz="1765" dirty="0" err="1" smtClean="0">
                  <a:solidFill>
                    <a:srgbClr val="1A1A1A">
                      <a:lumMod val="75000"/>
                      <a:lumOff val="25000"/>
                    </a:srgbClr>
                  </a:solidFill>
                  <a:latin typeface="Segoe Print" panose="02000600000000000000" pitchFamily="2" charset="0"/>
                </a:rPr>
                <a:t>Usa</a:t>
              </a:r>
              <a:r>
                <a:rPr lang="en-US" sz="1765" dirty="0" smtClean="0">
                  <a:solidFill>
                    <a:srgbClr val="1A1A1A">
                      <a:lumMod val="75000"/>
                      <a:lumOff val="25000"/>
                    </a:srgbClr>
                  </a:solidFill>
                  <a:latin typeface="Segoe Print" panose="02000600000000000000" pitchFamily="2" charset="0"/>
                </a:rPr>
                <a:t> </a:t>
              </a:r>
              <a:r>
                <a:rPr lang="en-US" sz="1765" b="1" dirty="0" err="1" smtClean="0">
                  <a:solidFill>
                    <a:srgbClr val="1A1A1A">
                      <a:lumMod val="75000"/>
                      <a:lumOff val="25000"/>
                    </a:srgbClr>
                  </a:solidFill>
                  <a:latin typeface="Segoe Print" panose="02000600000000000000" pitchFamily="2" charset="0"/>
                </a:rPr>
                <a:t>tu</a:t>
              </a:r>
              <a:r>
                <a:rPr lang="en-US" sz="1765" b="1" dirty="0" smtClean="0">
                  <a:solidFill>
                    <a:srgbClr val="1A1A1A">
                      <a:lumMod val="75000"/>
                      <a:lumOff val="25000"/>
                    </a:srgbClr>
                  </a:solidFill>
                  <a:latin typeface="Segoe Print" panose="02000600000000000000" pitchFamily="2" charset="0"/>
                </a:rPr>
                <a:t> </a:t>
              </a:r>
              <a:r>
                <a:rPr lang="en-US" sz="1765" dirty="0" smtClean="0">
                  <a:solidFill>
                    <a:srgbClr val="1A1A1A">
                      <a:lumMod val="75000"/>
                      <a:lumOff val="25000"/>
                    </a:srgbClr>
                  </a:solidFill>
                  <a:latin typeface="Segoe Print" panose="02000600000000000000" pitchFamily="2" charset="0"/>
                </a:rPr>
                <a:t>repo </a:t>
              </a:r>
              <a:endParaRPr lang="en-US" sz="1765" dirty="0">
                <a:solidFill>
                  <a:srgbClr val="1A1A1A">
                    <a:lumMod val="75000"/>
                    <a:lumOff val="25000"/>
                  </a:srgbClr>
                </a:solidFill>
                <a:latin typeface="Segoe Print" panose="02000600000000000000" pitchFamily="2" charset="0"/>
              </a:endParaRPr>
            </a:p>
          </p:txBody>
        </p:sp>
      </p:grpSp>
      <p:grpSp>
        <p:nvGrpSpPr>
          <p:cNvPr id="24" name="Group 23"/>
          <p:cNvGrpSpPr/>
          <p:nvPr/>
        </p:nvGrpSpPr>
        <p:grpSpPr>
          <a:xfrm>
            <a:off x="4697502" y="1742520"/>
            <a:ext cx="1815260" cy="3081460"/>
            <a:chOff x="4620440" y="1273240"/>
            <a:chExt cx="2198612" cy="3313497"/>
          </a:xfrm>
        </p:grpSpPr>
        <p:sp>
          <p:nvSpPr>
            <p:cNvPr id="25" name="Rectangle 24"/>
            <p:cNvSpPr/>
            <p:nvPr/>
          </p:nvSpPr>
          <p:spPr>
            <a:xfrm>
              <a:off x="4620440" y="2160053"/>
              <a:ext cx="2198612" cy="242668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04269"/>
              <a:r>
                <a:rPr lang="en-US" sz="1471" dirty="0">
                  <a:solidFill>
                    <a:srgbClr val="404040"/>
                  </a:solidFill>
                </a:rPr>
                <a:t>Host</a:t>
              </a:r>
            </a:p>
            <a:p>
              <a:pPr algn="ctr" defTabSz="504269"/>
              <a:endParaRPr lang="en-US" sz="1471" dirty="0">
                <a:solidFill>
                  <a:srgbClr val="404040"/>
                </a:solidFill>
              </a:endParaRPr>
            </a:p>
            <a:p>
              <a:pPr algn="ctr" defTabSz="504269"/>
              <a:r>
                <a:rPr lang="en-US" sz="1471" dirty="0">
                  <a:solidFill>
                    <a:srgbClr val="404040"/>
                  </a:solidFill>
                </a:rPr>
                <a:t>Amazon WS</a:t>
              </a:r>
            </a:p>
            <a:p>
              <a:pPr algn="ctr" defTabSz="504269"/>
              <a:r>
                <a:rPr lang="en-US" sz="1471" dirty="0" err="1">
                  <a:solidFill>
                    <a:srgbClr val="404040"/>
                  </a:solidFill>
                </a:rPr>
                <a:t>Heroku</a:t>
              </a:r>
              <a:endParaRPr lang="en-US" sz="1471" dirty="0">
                <a:solidFill>
                  <a:srgbClr val="404040"/>
                </a:solidFill>
              </a:endParaRPr>
            </a:p>
            <a:p>
              <a:pPr algn="ctr" defTabSz="504269"/>
              <a:r>
                <a:rPr lang="en-US" sz="1471" dirty="0">
                  <a:solidFill>
                    <a:srgbClr val="404040"/>
                  </a:solidFill>
                </a:rPr>
                <a:t>Parse</a:t>
              </a:r>
            </a:p>
            <a:p>
              <a:pPr algn="ctr" defTabSz="504269"/>
              <a:r>
                <a:rPr lang="en-US" sz="1471" dirty="0">
                  <a:solidFill>
                    <a:srgbClr val="404040"/>
                  </a:solidFill>
                </a:rPr>
                <a:t>Private Cloud</a:t>
              </a:r>
            </a:p>
            <a:p>
              <a:pPr algn="ctr" defTabSz="504269"/>
              <a:r>
                <a:rPr lang="en-US" sz="1471" dirty="0">
                  <a:solidFill>
                    <a:srgbClr val="404040"/>
                  </a:solidFill>
                </a:rPr>
                <a:t>Microsoft Azure</a:t>
              </a:r>
            </a:p>
          </p:txBody>
        </p:sp>
        <p:sp>
          <p:nvSpPr>
            <p:cNvPr id="30" name="Rectangle 29"/>
            <p:cNvSpPr/>
            <p:nvPr/>
          </p:nvSpPr>
          <p:spPr>
            <a:xfrm rot="20673040">
              <a:off x="4910495" y="1273240"/>
              <a:ext cx="1618501" cy="864857"/>
            </a:xfrm>
            <a:prstGeom prst="rect">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4269"/>
              <a:r>
                <a:rPr lang="en-US" sz="1765" dirty="0" err="1" smtClean="0">
                  <a:solidFill>
                    <a:srgbClr val="1A1A1A">
                      <a:lumMod val="75000"/>
                      <a:lumOff val="25000"/>
                    </a:srgbClr>
                  </a:solidFill>
                  <a:latin typeface="Segoe Print" panose="02000600000000000000" pitchFamily="2" charset="0"/>
                </a:rPr>
                <a:t>Despliega</a:t>
              </a:r>
              <a:r>
                <a:rPr lang="en-US" sz="1765" dirty="0" smtClean="0">
                  <a:solidFill>
                    <a:srgbClr val="1A1A1A">
                      <a:lumMod val="75000"/>
                      <a:lumOff val="25000"/>
                    </a:srgbClr>
                  </a:solidFill>
                  <a:latin typeface="Segoe Print" panose="02000600000000000000" pitchFamily="2" charset="0"/>
                </a:rPr>
                <a:t> </a:t>
              </a:r>
              <a:r>
                <a:rPr lang="en-US" sz="1765" dirty="0" err="1" smtClean="0">
                  <a:solidFill>
                    <a:srgbClr val="1A1A1A">
                      <a:lumMod val="75000"/>
                      <a:lumOff val="25000"/>
                    </a:srgbClr>
                  </a:solidFill>
                  <a:latin typeface="Segoe Print" panose="02000600000000000000" pitchFamily="2" charset="0"/>
                </a:rPr>
                <a:t>en</a:t>
              </a:r>
              <a:r>
                <a:rPr lang="en-US" sz="1765" dirty="0" smtClean="0">
                  <a:solidFill>
                    <a:srgbClr val="1A1A1A">
                      <a:lumMod val="75000"/>
                      <a:lumOff val="25000"/>
                    </a:srgbClr>
                  </a:solidFill>
                  <a:latin typeface="Segoe Print" panose="02000600000000000000" pitchFamily="2" charset="0"/>
                </a:rPr>
                <a:t> </a:t>
              </a:r>
              <a:r>
                <a:rPr lang="en-US" sz="1765" b="1" dirty="0" err="1" smtClean="0">
                  <a:solidFill>
                    <a:srgbClr val="1A1A1A">
                      <a:lumMod val="75000"/>
                      <a:lumOff val="25000"/>
                    </a:srgbClr>
                  </a:solidFill>
                  <a:latin typeface="Segoe Print" panose="02000600000000000000" pitchFamily="2" charset="0"/>
                </a:rPr>
                <a:t>tu</a:t>
              </a:r>
              <a:r>
                <a:rPr lang="en-US" sz="1765" dirty="0" smtClean="0">
                  <a:solidFill>
                    <a:srgbClr val="1A1A1A">
                      <a:lumMod val="75000"/>
                      <a:lumOff val="25000"/>
                    </a:srgbClr>
                  </a:solidFill>
                  <a:latin typeface="Segoe Print" panose="02000600000000000000" pitchFamily="2" charset="0"/>
                </a:rPr>
                <a:t> </a:t>
              </a:r>
              <a:r>
                <a:rPr lang="en-US" sz="1765" dirty="0" err="1" smtClean="0">
                  <a:solidFill>
                    <a:srgbClr val="1A1A1A">
                      <a:lumMod val="75000"/>
                      <a:lumOff val="25000"/>
                    </a:srgbClr>
                  </a:solidFill>
                  <a:latin typeface="Segoe Print" panose="02000600000000000000" pitchFamily="2" charset="0"/>
                </a:rPr>
                <a:t>servicio</a:t>
              </a:r>
              <a:endParaRPr lang="en-US" sz="1765" dirty="0">
                <a:solidFill>
                  <a:srgbClr val="1A1A1A">
                    <a:lumMod val="75000"/>
                    <a:lumOff val="25000"/>
                  </a:srgbClr>
                </a:solidFill>
                <a:latin typeface="Segoe Print" panose="02000600000000000000" pitchFamily="2" charset="0"/>
              </a:endParaRPr>
            </a:p>
          </p:txBody>
        </p:sp>
      </p:grpSp>
      <p:grpSp>
        <p:nvGrpSpPr>
          <p:cNvPr id="32" name="Group 31"/>
          <p:cNvGrpSpPr/>
          <p:nvPr/>
        </p:nvGrpSpPr>
        <p:grpSpPr>
          <a:xfrm>
            <a:off x="6790652" y="1731352"/>
            <a:ext cx="1815260" cy="3081460"/>
            <a:chOff x="6899081" y="1285004"/>
            <a:chExt cx="2198612" cy="3301733"/>
          </a:xfrm>
        </p:grpSpPr>
        <p:sp>
          <p:nvSpPr>
            <p:cNvPr id="33" name="Rectangle 32"/>
            <p:cNvSpPr/>
            <p:nvPr/>
          </p:nvSpPr>
          <p:spPr>
            <a:xfrm>
              <a:off x="6899081" y="2160053"/>
              <a:ext cx="2198612" cy="242668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04269"/>
              <a:r>
                <a:rPr lang="en-US" sz="1471" dirty="0">
                  <a:solidFill>
                    <a:srgbClr val="1A1A1A">
                      <a:lumMod val="50000"/>
                      <a:lumOff val="50000"/>
                    </a:srgbClr>
                  </a:solidFill>
                </a:rPr>
                <a:t>Release</a:t>
              </a:r>
            </a:p>
          </p:txBody>
        </p:sp>
        <p:sp>
          <p:nvSpPr>
            <p:cNvPr id="34" name="Rectangle 33"/>
            <p:cNvSpPr/>
            <p:nvPr/>
          </p:nvSpPr>
          <p:spPr>
            <a:xfrm rot="597933">
              <a:off x="7419093" y="1285004"/>
              <a:ext cx="1618501" cy="864857"/>
            </a:xfrm>
            <a:prstGeom prst="rect">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4269"/>
              <a:r>
                <a:rPr lang="en-US" sz="1765" dirty="0" smtClean="0">
                  <a:solidFill>
                    <a:srgbClr val="1A1A1A">
                      <a:lumMod val="75000"/>
                      <a:lumOff val="25000"/>
                    </a:srgbClr>
                  </a:solidFill>
                  <a:latin typeface="Segoe Print" panose="02000600000000000000" pitchFamily="2" charset="0"/>
                </a:rPr>
                <a:t>Accede a </a:t>
              </a:r>
              <a:r>
                <a:rPr lang="en-US" sz="1765" dirty="0" err="1" smtClean="0">
                  <a:solidFill>
                    <a:srgbClr val="1A1A1A">
                      <a:lumMod val="75000"/>
                      <a:lumOff val="25000"/>
                    </a:srgbClr>
                  </a:solidFill>
                  <a:latin typeface="Segoe Print" panose="02000600000000000000" pitchFamily="2" charset="0"/>
                </a:rPr>
                <a:t>usuarios</a:t>
              </a:r>
              <a:r>
                <a:rPr lang="en-US" sz="1765" dirty="0" smtClean="0">
                  <a:solidFill>
                    <a:srgbClr val="1A1A1A">
                      <a:lumMod val="75000"/>
                      <a:lumOff val="25000"/>
                    </a:srgbClr>
                  </a:solidFill>
                  <a:latin typeface="Segoe Print" panose="02000600000000000000" pitchFamily="2" charset="0"/>
                </a:rPr>
                <a:t> </a:t>
              </a:r>
              <a:r>
                <a:rPr lang="en-US" sz="1765" b="1" dirty="0" smtClean="0">
                  <a:solidFill>
                    <a:srgbClr val="1A1A1A">
                      <a:lumMod val="75000"/>
                      <a:lumOff val="25000"/>
                    </a:srgbClr>
                  </a:solidFill>
                  <a:latin typeface="Segoe Print" panose="02000600000000000000" pitchFamily="2" charset="0"/>
                </a:rPr>
                <a:t>Windows</a:t>
              </a:r>
              <a:endParaRPr lang="en-US" sz="1765" dirty="0">
                <a:solidFill>
                  <a:srgbClr val="1A1A1A">
                    <a:lumMod val="75000"/>
                    <a:lumOff val="25000"/>
                  </a:srgbClr>
                </a:solidFill>
                <a:latin typeface="Segoe Print" panose="02000600000000000000" pitchFamily="2" charset="0"/>
              </a:endParaRPr>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5516" y="2467152"/>
              <a:ext cx="1492884" cy="1939490"/>
            </a:xfrm>
            <a:prstGeom prst="rect">
              <a:avLst/>
            </a:prstGeom>
          </p:spPr>
        </p:pic>
      </p:grpSp>
    </p:spTree>
    <p:extLst>
      <p:ext uri="{BB962C8B-B14F-4D97-AF65-F5344CB8AC3E}">
        <p14:creationId xmlns:p14="http://schemas.microsoft.com/office/powerpoint/2010/main" val="4066793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4427984" y="479605"/>
            <a:ext cx="4716017" cy="1323439"/>
          </a:xfrm>
          <a:prstGeom prst="rect">
            <a:avLst/>
          </a:prstGeom>
          <a:solidFill>
            <a:srgbClr val="9A0067">
              <a:alpha val="65098"/>
            </a:srgb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rgbClr val="FFFFFF"/>
                </a:solidFill>
                <a:latin typeface="Segoe WP Light"/>
                <a:cs typeface="Segoe WP Light"/>
              </a:rPr>
              <a:t>DEMO</a:t>
            </a:r>
          </a:p>
          <a:p>
            <a:r>
              <a:rPr lang="es-ES" sz="4000" dirty="0" err="1" smtClean="0">
                <a:solidFill>
                  <a:srgbClr val="FFFFFF"/>
                </a:solidFill>
                <a:latin typeface="Segoe WP Light"/>
                <a:cs typeface="Segoe WP Light"/>
              </a:rPr>
              <a:t>Hosted</a:t>
            </a:r>
            <a:r>
              <a:rPr lang="es-ES" sz="4000" dirty="0" smtClean="0">
                <a:solidFill>
                  <a:srgbClr val="FFFFFF"/>
                </a:solidFill>
                <a:latin typeface="Segoe WP Light"/>
                <a:cs typeface="Segoe WP Light"/>
              </a:rPr>
              <a:t> Web Apps</a:t>
            </a:r>
          </a:p>
        </p:txBody>
      </p:sp>
    </p:spTree>
    <p:extLst>
      <p:ext uri="{BB962C8B-B14F-4D97-AF65-F5344CB8AC3E}">
        <p14:creationId xmlns:p14="http://schemas.microsoft.com/office/powerpoint/2010/main" val="299623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3999" cy="5143500"/>
          </a:xfrm>
          <a:prstGeom prst="rect">
            <a:avLst/>
          </a:prstGeom>
          <a:solidFill>
            <a:srgbClr val="BA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ext Placeholder 1"/>
          <p:cNvSpPr>
            <a:spLocks noGrp="1"/>
          </p:cNvSpPr>
          <p:nvPr>
            <p:ph type="body" sz="quarter" idx="16"/>
          </p:nvPr>
        </p:nvSpPr>
        <p:spPr>
          <a:xfrm>
            <a:off x="1396440" y="1563638"/>
            <a:ext cx="6351118" cy="2215991"/>
          </a:xfrm>
        </p:spPr>
        <p:txBody>
          <a:bodyPr/>
          <a:lstStyle/>
          <a:p>
            <a:pPr marL="0" indent="0" algn="ctr">
              <a:buNone/>
            </a:pPr>
            <a:r>
              <a:rPr lang="en-US" sz="7200" dirty="0" smtClean="0">
                <a:solidFill>
                  <a:srgbClr val="FFFFFF"/>
                </a:solidFill>
                <a:latin typeface="Segoe UI Light" panose="020B0502040204020203" pitchFamily="34" charset="0"/>
                <a:cs typeface="Segoe UI Light" panose="020B0502040204020203" pitchFamily="34" charset="0"/>
              </a:rPr>
              <a:t>Project Centennial</a:t>
            </a:r>
            <a:endParaRPr lang="en-US" sz="5400" dirty="0" smtClean="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9835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Diagram 30"/>
          <p:cNvGraphicFramePr/>
          <p:nvPr>
            <p:extLst/>
          </p:nvPr>
        </p:nvGraphicFramePr>
        <p:xfrm>
          <a:off x="5228315" y="2003420"/>
          <a:ext cx="2201040" cy="1467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5" name="Diagram 18"/>
          <p:cNvGraphicFramePr/>
          <p:nvPr>
            <p:extLst/>
          </p:nvPr>
        </p:nvGraphicFramePr>
        <p:xfrm>
          <a:off x="1490596" y="2084730"/>
          <a:ext cx="1960874" cy="13047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Title 4"/>
          <p:cNvSpPr>
            <a:spLocks noGrp="1"/>
          </p:cNvSpPr>
          <p:nvPr>
            <p:ph type="title"/>
          </p:nvPr>
        </p:nvSpPr>
        <p:spPr>
          <a:xfrm>
            <a:off x="201931" y="217468"/>
            <a:ext cx="8741880" cy="674653"/>
          </a:xfrm>
        </p:spPr>
        <p:txBody>
          <a:bodyPr>
            <a:normAutofit fontScale="90000"/>
          </a:bodyPr>
          <a:lstStyle/>
          <a:p>
            <a:r>
              <a:rPr lang="en-US" dirty="0" err="1" smtClean="0">
                <a:solidFill>
                  <a:schemeClr val="tx2"/>
                </a:solidFill>
              </a:rPr>
              <a:t>Conversión</a:t>
            </a:r>
            <a:endParaRPr lang="en-US" dirty="0">
              <a:solidFill>
                <a:schemeClr val="tx2"/>
              </a:solidFill>
            </a:endParaRPr>
          </a:p>
        </p:txBody>
      </p:sp>
      <p:cxnSp>
        <p:nvCxnSpPr>
          <p:cNvPr id="9" name="Straight Arrow Connector 27"/>
          <p:cNvCxnSpPr/>
          <p:nvPr/>
        </p:nvCxnSpPr>
        <p:spPr>
          <a:xfrm>
            <a:off x="1146928"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8"/>
          <p:cNvCxnSpPr/>
          <p:nvPr/>
        </p:nvCxnSpPr>
        <p:spPr>
          <a:xfrm>
            <a:off x="3339417"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9"/>
          <p:cNvCxnSpPr/>
          <p:nvPr/>
        </p:nvCxnSpPr>
        <p:spPr>
          <a:xfrm>
            <a:off x="5076240"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29"/>
          <p:cNvCxnSpPr/>
          <p:nvPr/>
        </p:nvCxnSpPr>
        <p:spPr>
          <a:xfrm>
            <a:off x="6917662"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4115631" y="2170113"/>
            <a:ext cx="876569" cy="1133974"/>
            <a:chOff x="5521342" y="2951007"/>
            <a:chExt cx="1192195" cy="1542283"/>
          </a:xfrm>
        </p:grpSpPr>
        <p:sp>
          <p:nvSpPr>
            <p:cNvPr id="50" name="Freeform 5"/>
            <p:cNvSpPr>
              <a:spLocks noChangeAspect="1" noEditPoints="1"/>
            </p:cNvSpPr>
            <p:nvPr/>
          </p:nvSpPr>
          <p:spPr bwMode="black">
            <a:xfrm>
              <a:off x="5521342" y="2951007"/>
              <a:ext cx="1192195" cy="1542283"/>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tx2"/>
            </a:solidFill>
            <a:ln>
              <a:noFill/>
            </a:ln>
          </p:spPr>
          <p:txBody>
            <a:bodyPr vert="horz" wrap="square" lIns="50420" tIns="25210" rIns="50420" bIns="25210" numCol="1" anchor="t" anchorCtr="0" compatLnSpc="1">
              <a:prstTxWarp prst="textNoShape">
                <a:avLst/>
              </a:prstTxWarp>
            </a:bodyPr>
            <a:lstStyle/>
            <a:p>
              <a:endParaRPr lang="en-US" sz="992" dirty="0">
                <a:solidFill>
                  <a:srgbClr val="404040"/>
                </a:solidFill>
              </a:endParaRPr>
            </a:p>
          </p:txBody>
        </p:sp>
        <p:sp>
          <p:nvSpPr>
            <p:cNvPr id="52" name="Rectangle 51"/>
            <p:cNvSpPr/>
            <p:nvPr/>
          </p:nvSpPr>
          <p:spPr>
            <a:xfrm>
              <a:off x="5746185" y="3837231"/>
              <a:ext cx="818010" cy="402726"/>
            </a:xfrm>
            <a:prstGeom prst="rect">
              <a:avLst/>
            </a:prstGeom>
          </p:spPr>
          <p:txBody>
            <a:bodyPr wrap="none">
              <a:spAutoFit/>
            </a:bodyPr>
            <a:lstStyle/>
            <a:p>
              <a:r>
                <a:rPr lang="en-US" sz="1324" dirty="0">
                  <a:solidFill>
                    <a:srgbClr val="00188F"/>
                  </a:solidFill>
                </a:rPr>
                <a:t>AppX</a:t>
              </a:r>
            </a:p>
          </p:txBody>
        </p:sp>
        <p:sp>
          <p:nvSpPr>
            <p:cNvPr id="54" name="Freeform 53"/>
            <p:cNvSpPr>
              <a:spLocks noChangeAspect="1" noEditPoints="1"/>
            </p:cNvSpPr>
            <p:nvPr/>
          </p:nvSpPr>
          <p:spPr bwMode="black">
            <a:xfrm>
              <a:off x="5918453" y="3344861"/>
              <a:ext cx="397973" cy="39635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2"/>
            </a:solidFill>
            <a:ln>
              <a:noFill/>
            </a:ln>
            <a:extLst/>
          </p:spPr>
          <p:txBody>
            <a:bodyPr vert="horz" wrap="square" lIns="50420" tIns="25210" rIns="50420" bIns="25210" numCol="1" anchor="t" anchorCtr="0" compatLnSpc="1">
              <a:prstTxWarp prst="textNoShape">
                <a:avLst/>
              </a:prstTxWarp>
            </a:bodyPr>
            <a:lstStyle/>
            <a:p>
              <a:endParaRPr lang="en-US" sz="992" dirty="0">
                <a:solidFill>
                  <a:srgbClr val="404040"/>
                </a:solidFill>
              </a:endParaRPr>
            </a:p>
          </p:txBody>
        </p:sp>
      </p:grpSp>
      <p:grpSp>
        <p:nvGrpSpPr>
          <p:cNvPr id="48" name="Group 47"/>
          <p:cNvGrpSpPr/>
          <p:nvPr/>
        </p:nvGrpSpPr>
        <p:grpSpPr>
          <a:xfrm>
            <a:off x="197029" y="2170113"/>
            <a:ext cx="876569" cy="1133974"/>
            <a:chOff x="191771" y="2951007"/>
            <a:chExt cx="1192195" cy="1542283"/>
          </a:xfrm>
        </p:grpSpPr>
        <p:sp>
          <p:nvSpPr>
            <p:cNvPr id="43" name="Freeform 5"/>
            <p:cNvSpPr>
              <a:spLocks noChangeAspect="1" noEditPoints="1"/>
            </p:cNvSpPr>
            <p:nvPr/>
          </p:nvSpPr>
          <p:spPr bwMode="black">
            <a:xfrm>
              <a:off x="191771" y="2951007"/>
              <a:ext cx="1192195" cy="1542283"/>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tx2"/>
            </a:solidFill>
            <a:ln>
              <a:noFill/>
            </a:ln>
          </p:spPr>
          <p:txBody>
            <a:bodyPr vert="horz" wrap="square" lIns="50420" tIns="25210" rIns="50420" bIns="25210" numCol="1" anchor="t" anchorCtr="0" compatLnSpc="1">
              <a:prstTxWarp prst="textNoShape">
                <a:avLst/>
              </a:prstTxWarp>
            </a:bodyPr>
            <a:lstStyle/>
            <a:p>
              <a:endParaRPr lang="en-US" sz="992" dirty="0">
                <a:solidFill>
                  <a:srgbClr val="404040"/>
                </a:solidFill>
              </a:endParaRPr>
            </a:p>
          </p:txBody>
        </p:sp>
        <p:pic>
          <p:nvPicPr>
            <p:cNvPr id="44" name="Picture 2" descr="http://dustydog.com.au/Support/Windows-Installer-Icon.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54349" y="3344862"/>
              <a:ext cx="467038" cy="448168"/>
            </a:xfrm>
            <a:prstGeom prst="rect">
              <a:avLst/>
            </a:prstGeom>
            <a:solidFill>
              <a:schemeClr val="tx2"/>
            </a:solidFill>
            <a:extLst/>
          </p:spPr>
        </p:pic>
        <p:sp>
          <p:nvSpPr>
            <p:cNvPr id="55" name="Rectangle 54"/>
            <p:cNvSpPr/>
            <p:nvPr/>
          </p:nvSpPr>
          <p:spPr>
            <a:xfrm>
              <a:off x="499970" y="3843038"/>
              <a:ext cx="661035" cy="402726"/>
            </a:xfrm>
            <a:prstGeom prst="rect">
              <a:avLst/>
            </a:prstGeom>
          </p:spPr>
          <p:txBody>
            <a:bodyPr wrap="none">
              <a:spAutoFit/>
            </a:bodyPr>
            <a:lstStyle/>
            <a:p>
              <a:r>
                <a:rPr lang="en-US" sz="1324" dirty="0">
                  <a:solidFill>
                    <a:srgbClr val="00188F"/>
                  </a:solidFill>
                </a:rPr>
                <a:t>MSI</a:t>
              </a:r>
            </a:p>
          </p:txBody>
        </p:sp>
      </p:grpSp>
      <p:grpSp>
        <p:nvGrpSpPr>
          <p:cNvPr id="60" name="Group 59"/>
          <p:cNvGrpSpPr/>
          <p:nvPr/>
        </p:nvGrpSpPr>
        <p:grpSpPr>
          <a:xfrm>
            <a:off x="7709487" y="2123538"/>
            <a:ext cx="1232584" cy="1219720"/>
            <a:chOff x="10561637" y="2854994"/>
            <a:chExt cx="1752600" cy="1734309"/>
          </a:xfrm>
        </p:grpSpPr>
        <p:sp>
          <p:nvSpPr>
            <p:cNvPr id="59" name="Rectangle 58"/>
            <p:cNvSpPr/>
            <p:nvPr/>
          </p:nvSpPr>
          <p:spPr bwMode="auto">
            <a:xfrm>
              <a:off x="10561637" y="2854994"/>
              <a:ext cx="1752600" cy="17343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7" name="Picture 5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5679" y="3030898"/>
              <a:ext cx="1382499" cy="1382499"/>
            </a:xfrm>
            <a:prstGeom prst="rect">
              <a:avLst/>
            </a:prstGeom>
            <a:solidFill>
              <a:schemeClr val="tx2"/>
            </a:solidFill>
          </p:spPr>
        </p:pic>
      </p:grpSp>
    </p:spTree>
    <p:extLst>
      <p:ext uri="{BB962C8B-B14F-4D97-AF65-F5344CB8AC3E}">
        <p14:creationId xmlns:p14="http://schemas.microsoft.com/office/powerpoint/2010/main" val="22631430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bwMode="auto">
          <a:xfrm>
            <a:off x="4740080" y="1395193"/>
            <a:ext cx="4203731" cy="2577221"/>
          </a:xfrm>
          <a:prstGeom prst="roundRect">
            <a:avLst/>
          </a:prstGeom>
          <a:noFill/>
          <a:ln>
            <a:solidFill>
              <a:schemeClr val="tx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a:xfrm>
            <a:off x="7095942" y="1703339"/>
            <a:ext cx="1779936" cy="612455"/>
          </a:xfrm>
          <a:prstGeom prst="rect">
            <a:avLst/>
          </a:prstGeom>
          <a:noFill/>
        </p:spPr>
        <p:txBody>
          <a:bodyPr wrap="none" lIns="68561" tIns="34280" rIns="68561" bIns="34280">
            <a:spAutoFit/>
          </a:bodyPr>
          <a:lstStyle/>
          <a:p>
            <a:pPr algn="ctr"/>
            <a:r>
              <a:rPr lang="en-US" sz="1765" dirty="0">
                <a:ln w="0"/>
                <a:solidFill>
                  <a:srgbClr val="404040"/>
                </a:solidFill>
              </a:rPr>
              <a:t>Namespace del </a:t>
            </a:r>
          </a:p>
          <a:p>
            <a:pPr algn="ctr"/>
            <a:r>
              <a:rPr lang="en-US" sz="1765" dirty="0" err="1">
                <a:ln w="0"/>
                <a:solidFill>
                  <a:srgbClr val="404040"/>
                </a:solidFill>
              </a:rPr>
              <a:t>sistema</a:t>
            </a:r>
            <a:endParaRPr lang="en-US" sz="1765" dirty="0">
              <a:ln w="0"/>
              <a:solidFill>
                <a:srgbClr val="404040"/>
              </a:solidFill>
            </a:endParaRPr>
          </a:p>
        </p:txBody>
      </p:sp>
      <p:sp>
        <p:nvSpPr>
          <p:cNvPr id="9" name="Rectangle 8"/>
          <p:cNvSpPr/>
          <p:nvPr/>
        </p:nvSpPr>
        <p:spPr>
          <a:xfrm>
            <a:off x="5177093" y="1703339"/>
            <a:ext cx="1351935" cy="612455"/>
          </a:xfrm>
          <a:prstGeom prst="rect">
            <a:avLst/>
          </a:prstGeom>
          <a:noFill/>
        </p:spPr>
        <p:txBody>
          <a:bodyPr wrap="none" lIns="68561" tIns="34280" rIns="68561" bIns="34280">
            <a:spAutoFit/>
          </a:bodyPr>
          <a:lstStyle/>
          <a:p>
            <a:pPr algn="ctr"/>
            <a:r>
              <a:rPr lang="en-US" sz="1765" dirty="0">
                <a:ln w="0"/>
                <a:solidFill>
                  <a:srgbClr val="404040"/>
                </a:solidFill>
              </a:rPr>
              <a:t>App</a:t>
            </a:r>
            <a:br>
              <a:rPr lang="en-US" sz="1765" dirty="0">
                <a:ln w="0"/>
                <a:solidFill>
                  <a:srgbClr val="404040"/>
                </a:solidFill>
              </a:rPr>
            </a:br>
            <a:r>
              <a:rPr lang="en-US" sz="1765" dirty="0">
                <a:ln w="0"/>
                <a:solidFill>
                  <a:srgbClr val="404040"/>
                </a:solidFill>
              </a:rPr>
              <a:t>Namespace</a:t>
            </a:r>
          </a:p>
        </p:txBody>
      </p:sp>
      <p:sp>
        <p:nvSpPr>
          <p:cNvPr id="16" name="Rectangle 15"/>
          <p:cNvSpPr/>
          <p:nvPr/>
        </p:nvSpPr>
        <p:spPr>
          <a:xfrm>
            <a:off x="3109367" y="1703339"/>
            <a:ext cx="909506" cy="612455"/>
          </a:xfrm>
          <a:prstGeom prst="rect">
            <a:avLst/>
          </a:prstGeom>
          <a:noFill/>
        </p:spPr>
        <p:txBody>
          <a:bodyPr wrap="none" lIns="68561" tIns="34280" rIns="68561" bIns="34280">
            <a:spAutoFit/>
          </a:bodyPr>
          <a:lstStyle/>
          <a:p>
            <a:pPr algn="ctr"/>
            <a:r>
              <a:rPr lang="en-US" sz="1765" dirty="0">
                <a:ln w="0"/>
                <a:solidFill>
                  <a:srgbClr val="404040"/>
                </a:solidFill>
              </a:rPr>
              <a:t>Merged</a:t>
            </a:r>
            <a:br>
              <a:rPr lang="en-US" sz="1765" dirty="0">
                <a:ln w="0"/>
                <a:solidFill>
                  <a:srgbClr val="404040"/>
                </a:solidFill>
              </a:rPr>
            </a:br>
            <a:r>
              <a:rPr lang="en-US" sz="1765" dirty="0">
                <a:ln w="0"/>
                <a:solidFill>
                  <a:srgbClr val="404040"/>
                </a:solidFill>
              </a:rPr>
              <a:t>View</a:t>
            </a:r>
          </a:p>
        </p:txBody>
      </p:sp>
      <p:cxnSp>
        <p:nvCxnSpPr>
          <p:cNvPr id="18" name="Straight Arrow Connector 17"/>
          <p:cNvCxnSpPr/>
          <p:nvPr/>
        </p:nvCxnSpPr>
        <p:spPr>
          <a:xfrm>
            <a:off x="1770673" y="3019963"/>
            <a:ext cx="679676"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solidFill>
                  <a:schemeClr val="tx2"/>
                </a:solidFill>
              </a:rPr>
              <a:t>Namespace merging</a:t>
            </a:r>
            <a:endParaRPr lang="en-US" dirty="0">
              <a:solidFill>
                <a:schemeClr val="tx2"/>
              </a:solidFill>
            </a:endParaRPr>
          </a:p>
        </p:txBody>
      </p:sp>
      <p:sp>
        <p:nvSpPr>
          <p:cNvPr id="17" name="Freeform 16"/>
          <p:cNvSpPr>
            <a:spLocks noChangeAspect="1"/>
          </p:cNvSpPr>
          <p:nvPr/>
        </p:nvSpPr>
        <p:spPr bwMode="black">
          <a:xfrm>
            <a:off x="582235" y="2669470"/>
            <a:ext cx="1021169" cy="99989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9" tIns="80672" rIns="100839" bIns="80672" numCol="1" spcCol="0" rtlCol="0" fromWordArt="0" anchor="t" anchorCtr="0" forceAA="0" compatLnSpc="1">
            <a:prstTxWarp prst="textNoShape">
              <a:avLst/>
            </a:prstTxWarp>
            <a:noAutofit/>
          </a:bodyPr>
          <a:lstStyle/>
          <a:p>
            <a:pPr algn="ctr" defTabSz="514115" fontAlgn="base">
              <a:lnSpc>
                <a:spcPct val="90000"/>
              </a:lnSpc>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7037170" y="2507367"/>
            <a:ext cx="1764344" cy="1159597"/>
          </a:xfrm>
          <a:prstGeom prst="rect">
            <a:avLst/>
          </a:prstGeom>
          <a:noFill/>
        </p:spPr>
        <p:txBody>
          <a:bodyPr wrap="none" lIns="134464" tIns="107571" rIns="134464" bIns="107571" rtlCol="0">
            <a:noAutofit/>
          </a:bodyPr>
          <a:lstStyle/>
          <a:p>
            <a:pPr>
              <a:lnSpc>
                <a:spcPct val="90000"/>
              </a:lnSpc>
              <a:spcAft>
                <a:spcPts val="441"/>
              </a:spcAft>
            </a:pPr>
            <a:r>
              <a:rPr lang="en-US" sz="1324" dirty="0">
                <a:solidFill>
                  <a:srgbClr val="00188F"/>
                </a:solidFill>
              </a:rPr>
              <a:t>C:\Windows\System</a:t>
            </a:r>
          </a:p>
          <a:p>
            <a:pPr>
              <a:lnSpc>
                <a:spcPct val="90000"/>
              </a:lnSpc>
              <a:spcAft>
                <a:spcPts val="441"/>
              </a:spcAft>
            </a:pPr>
            <a:r>
              <a:rPr lang="en-US" sz="1324" dirty="0">
                <a:solidFill>
                  <a:srgbClr val="00188F"/>
                </a:solidFill>
              </a:rPr>
              <a:t>        \advapi.dll</a:t>
            </a:r>
          </a:p>
          <a:p>
            <a:pPr>
              <a:lnSpc>
                <a:spcPct val="90000"/>
              </a:lnSpc>
              <a:spcAft>
                <a:spcPts val="441"/>
              </a:spcAft>
            </a:pPr>
            <a:r>
              <a:rPr lang="en-US" sz="1324" dirty="0">
                <a:solidFill>
                  <a:srgbClr val="00188F"/>
                </a:solidFill>
              </a:rPr>
              <a:t>        \kernel32.dll</a:t>
            </a:r>
          </a:p>
          <a:p>
            <a:pPr>
              <a:lnSpc>
                <a:spcPct val="90000"/>
              </a:lnSpc>
              <a:spcAft>
                <a:spcPts val="441"/>
              </a:spcAft>
            </a:pPr>
            <a:r>
              <a:rPr lang="en-US" sz="1324" dirty="0">
                <a:solidFill>
                  <a:srgbClr val="00188F"/>
                </a:solidFill>
              </a:rPr>
              <a:t>        \shell32.dll</a:t>
            </a:r>
          </a:p>
          <a:p>
            <a:pPr>
              <a:lnSpc>
                <a:spcPct val="90000"/>
              </a:lnSpc>
              <a:spcAft>
                <a:spcPts val="441"/>
              </a:spcAft>
            </a:pPr>
            <a:r>
              <a:rPr lang="en-US" sz="1324" dirty="0">
                <a:solidFill>
                  <a:srgbClr val="00188F"/>
                </a:solidFill>
              </a:rPr>
              <a:t>    </a:t>
            </a:r>
          </a:p>
        </p:txBody>
      </p:sp>
      <p:sp>
        <p:nvSpPr>
          <p:cNvPr id="32" name="TextBox 31"/>
          <p:cNvSpPr txBox="1"/>
          <p:nvPr/>
        </p:nvSpPr>
        <p:spPr>
          <a:xfrm>
            <a:off x="4908160" y="2515724"/>
            <a:ext cx="1764344" cy="1159597"/>
          </a:xfrm>
          <a:prstGeom prst="rect">
            <a:avLst/>
          </a:prstGeom>
          <a:noFill/>
        </p:spPr>
        <p:txBody>
          <a:bodyPr wrap="none" lIns="134464" tIns="107571" rIns="134464" bIns="107571" rtlCol="0">
            <a:noAutofit/>
          </a:bodyPr>
          <a:lstStyle/>
          <a:p>
            <a:pPr>
              <a:lnSpc>
                <a:spcPct val="90000"/>
              </a:lnSpc>
              <a:spcAft>
                <a:spcPts val="441"/>
              </a:spcAft>
            </a:pPr>
            <a:r>
              <a:rPr lang="en-US" sz="1324" dirty="0">
                <a:solidFill>
                  <a:srgbClr val="00188F"/>
                </a:solidFill>
              </a:rPr>
              <a:t>C:\Windows\System</a:t>
            </a:r>
          </a:p>
          <a:p>
            <a:pPr>
              <a:lnSpc>
                <a:spcPct val="90000"/>
              </a:lnSpc>
              <a:spcAft>
                <a:spcPts val="441"/>
              </a:spcAft>
            </a:pPr>
            <a:r>
              <a:rPr lang="en-US" sz="1324" dirty="0">
                <a:solidFill>
                  <a:srgbClr val="00188F"/>
                </a:solidFill>
              </a:rPr>
              <a:t>        </a:t>
            </a:r>
            <a:r>
              <a:rPr lang="en-US" sz="1324" dirty="0">
                <a:solidFill>
                  <a:srgbClr val="FF0000"/>
                </a:solidFill>
              </a:rPr>
              <a:t>\msvcrt.dll</a:t>
            </a:r>
          </a:p>
        </p:txBody>
      </p:sp>
      <p:sp>
        <p:nvSpPr>
          <p:cNvPr id="33" name="TextBox 32"/>
          <p:cNvSpPr txBox="1"/>
          <p:nvPr/>
        </p:nvSpPr>
        <p:spPr>
          <a:xfrm>
            <a:off x="2611072" y="2515724"/>
            <a:ext cx="1764344" cy="1159597"/>
          </a:xfrm>
          <a:prstGeom prst="rect">
            <a:avLst/>
          </a:prstGeom>
          <a:noFill/>
        </p:spPr>
        <p:txBody>
          <a:bodyPr wrap="none" lIns="134464" tIns="107571" rIns="134464" bIns="107571" rtlCol="0">
            <a:noAutofit/>
          </a:bodyPr>
          <a:lstStyle/>
          <a:p>
            <a:pPr>
              <a:lnSpc>
                <a:spcPct val="90000"/>
              </a:lnSpc>
              <a:spcAft>
                <a:spcPts val="441"/>
              </a:spcAft>
            </a:pPr>
            <a:r>
              <a:rPr lang="en-US" sz="1324" dirty="0">
                <a:solidFill>
                  <a:srgbClr val="00188F"/>
                </a:solidFill>
              </a:rPr>
              <a:t>C:\Windows\System</a:t>
            </a:r>
          </a:p>
          <a:p>
            <a:pPr>
              <a:lnSpc>
                <a:spcPct val="90000"/>
              </a:lnSpc>
              <a:spcAft>
                <a:spcPts val="441"/>
              </a:spcAft>
            </a:pPr>
            <a:r>
              <a:rPr lang="en-US" sz="1324" dirty="0">
                <a:solidFill>
                  <a:srgbClr val="00188F"/>
                </a:solidFill>
              </a:rPr>
              <a:t>        \advapi.dll</a:t>
            </a:r>
          </a:p>
          <a:p>
            <a:pPr>
              <a:lnSpc>
                <a:spcPct val="90000"/>
              </a:lnSpc>
              <a:spcAft>
                <a:spcPts val="441"/>
              </a:spcAft>
            </a:pPr>
            <a:r>
              <a:rPr lang="en-US" sz="1324" dirty="0">
                <a:solidFill>
                  <a:srgbClr val="00188F"/>
                </a:solidFill>
              </a:rPr>
              <a:t>        \kernel32.dll</a:t>
            </a:r>
          </a:p>
          <a:p>
            <a:pPr>
              <a:lnSpc>
                <a:spcPct val="90000"/>
              </a:lnSpc>
              <a:spcAft>
                <a:spcPts val="441"/>
              </a:spcAft>
            </a:pPr>
            <a:r>
              <a:rPr lang="en-US" sz="1324" dirty="0">
                <a:solidFill>
                  <a:srgbClr val="00188F"/>
                </a:solidFill>
              </a:rPr>
              <a:t>        </a:t>
            </a:r>
            <a:r>
              <a:rPr lang="en-US" sz="1324" dirty="0">
                <a:solidFill>
                  <a:srgbClr val="FF0000"/>
                </a:solidFill>
              </a:rPr>
              <a:t>\msvcrt.dll</a:t>
            </a:r>
            <a:endParaRPr lang="en-US" sz="1324" dirty="0">
              <a:solidFill>
                <a:srgbClr val="00188F"/>
              </a:solidFill>
            </a:endParaRPr>
          </a:p>
          <a:p>
            <a:pPr>
              <a:lnSpc>
                <a:spcPct val="90000"/>
              </a:lnSpc>
              <a:spcAft>
                <a:spcPts val="441"/>
              </a:spcAft>
            </a:pPr>
            <a:r>
              <a:rPr lang="en-US" sz="1324" dirty="0">
                <a:solidFill>
                  <a:srgbClr val="00188F"/>
                </a:solidFill>
              </a:rPr>
              <a:t>        \shell32.dll</a:t>
            </a:r>
          </a:p>
          <a:p>
            <a:pPr>
              <a:lnSpc>
                <a:spcPct val="90000"/>
              </a:lnSpc>
              <a:spcAft>
                <a:spcPts val="441"/>
              </a:spcAft>
            </a:pPr>
            <a:r>
              <a:rPr lang="en-US" sz="1324" dirty="0">
                <a:solidFill>
                  <a:srgbClr val="00188F"/>
                </a:solidFill>
              </a:rPr>
              <a:t>    </a:t>
            </a:r>
          </a:p>
        </p:txBody>
      </p:sp>
      <p:sp>
        <p:nvSpPr>
          <p:cNvPr id="2" name="TextBox 1"/>
          <p:cNvSpPr txBox="1"/>
          <p:nvPr/>
        </p:nvSpPr>
        <p:spPr>
          <a:xfrm>
            <a:off x="650142" y="3684000"/>
            <a:ext cx="908305" cy="583882"/>
          </a:xfrm>
          <a:prstGeom prst="rect">
            <a:avLst/>
          </a:prstGeom>
          <a:noFill/>
        </p:spPr>
        <p:txBody>
          <a:bodyPr wrap="square" lIns="134464" tIns="107571" rIns="134464" bIns="107571" rtlCol="0">
            <a:spAutoFit/>
          </a:bodyPr>
          <a:lstStyle/>
          <a:p>
            <a:pPr>
              <a:lnSpc>
                <a:spcPct val="90000"/>
              </a:lnSpc>
              <a:spcAft>
                <a:spcPts val="441"/>
              </a:spcAft>
            </a:pPr>
            <a:r>
              <a:rPr lang="en-US" sz="2647" dirty="0">
                <a:solidFill>
                  <a:schemeClr val="tx2"/>
                </a:solidFill>
              </a:rPr>
              <a:t>App</a:t>
            </a:r>
          </a:p>
        </p:txBody>
      </p:sp>
    </p:spTree>
    <p:extLst>
      <p:ext uri="{BB962C8B-B14F-4D97-AF65-F5344CB8AC3E}">
        <p14:creationId xmlns:p14="http://schemas.microsoft.com/office/powerpoint/2010/main" val="243017664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3999" cy="5143500"/>
          </a:xfrm>
          <a:prstGeom prst="rect">
            <a:avLst/>
          </a:prstGeom>
          <a:solidFill>
            <a:srgbClr val="BA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ext Placeholder 1"/>
          <p:cNvSpPr>
            <a:spLocks noGrp="1"/>
          </p:cNvSpPr>
          <p:nvPr>
            <p:ph type="body" sz="quarter" idx="16"/>
          </p:nvPr>
        </p:nvSpPr>
        <p:spPr>
          <a:xfrm>
            <a:off x="2325338" y="1740753"/>
            <a:ext cx="4493321" cy="1661993"/>
          </a:xfrm>
        </p:spPr>
        <p:txBody>
          <a:bodyPr/>
          <a:lstStyle/>
          <a:p>
            <a:pPr marL="0" indent="0" algn="ctr">
              <a:buNone/>
            </a:pPr>
            <a:r>
              <a:rPr lang="en-US" sz="5400" dirty="0" smtClean="0">
                <a:solidFill>
                  <a:srgbClr val="FFFFFF"/>
                </a:solidFill>
                <a:latin typeface="Segoe UI Light" panose="020B0502040204020203" pitchFamily="34" charset="0"/>
                <a:cs typeface="Segoe UI Light" panose="020B0502040204020203" pitchFamily="34" charset="0"/>
              </a:rPr>
              <a:t>El </a:t>
            </a:r>
            <a:r>
              <a:rPr lang="en-US" sz="5400" dirty="0" err="1" smtClean="0">
                <a:solidFill>
                  <a:srgbClr val="FFFFFF"/>
                </a:solidFill>
                <a:latin typeface="Segoe UI Light" panose="020B0502040204020203" pitchFamily="34" charset="0"/>
                <a:cs typeface="Segoe UI Light" panose="020B0502040204020203" pitchFamily="34" charset="0"/>
              </a:rPr>
              <a:t>viaje</a:t>
            </a:r>
            <a:r>
              <a:rPr lang="en-US" sz="5400" dirty="0" smtClean="0">
                <a:solidFill>
                  <a:srgbClr val="FFFFFF"/>
                </a:solidFill>
                <a:latin typeface="Segoe UI Light" panose="020B0502040204020203" pitchFamily="34" charset="0"/>
                <a:cs typeface="Segoe UI Light" panose="020B0502040204020203" pitchFamily="34" charset="0"/>
              </a:rPr>
              <a:t> de la </a:t>
            </a:r>
            <a:r>
              <a:rPr lang="en-US" sz="5400" dirty="0" err="1" smtClean="0">
                <a:solidFill>
                  <a:srgbClr val="FFFFFF"/>
                </a:solidFill>
                <a:latin typeface="Segoe UI Light" panose="020B0502040204020203" pitchFamily="34" charset="0"/>
                <a:cs typeface="Segoe UI Light" panose="020B0502040204020203" pitchFamily="34" charset="0"/>
              </a:rPr>
              <a:t>convergencia</a:t>
            </a:r>
            <a:endParaRPr lang="en-US" sz="5400" dirty="0" smtClean="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304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Namespace write redirection</a:t>
            </a:r>
            <a:endParaRPr lang="en-US" dirty="0">
              <a:solidFill>
                <a:schemeClr val="tx2"/>
              </a:solidFill>
            </a:endParaRPr>
          </a:p>
        </p:txBody>
      </p:sp>
      <p:sp>
        <p:nvSpPr>
          <p:cNvPr id="26" name="Freeform 25"/>
          <p:cNvSpPr>
            <a:spLocks noChangeAspect="1"/>
          </p:cNvSpPr>
          <p:nvPr/>
        </p:nvSpPr>
        <p:spPr bwMode="black">
          <a:xfrm>
            <a:off x="582235" y="2667069"/>
            <a:ext cx="1021169" cy="99989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9" tIns="80672" rIns="100839" bIns="80672" numCol="1" spcCol="0" rtlCol="0" fromWordArt="0" anchor="t" anchorCtr="0" forceAA="0" compatLnSpc="1">
            <a:prstTxWarp prst="textNoShape">
              <a:avLst/>
            </a:prstTxWarp>
            <a:noAutofit/>
          </a:bodyPr>
          <a:lstStyle/>
          <a:p>
            <a:pPr algn="ctr" defTabSz="514115" fontAlgn="base">
              <a:lnSpc>
                <a:spcPct val="90000"/>
              </a:lnSpc>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5832277" y="1283140"/>
            <a:ext cx="2101317" cy="3111629"/>
            <a:chOff x="7932300" y="1744662"/>
            <a:chExt cx="2857937" cy="4232031"/>
          </a:xfrm>
        </p:grpSpPr>
        <p:sp>
          <p:nvSpPr>
            <p:cNvPr id="46" name="Rounded Rectangle 45"/>
            <p:cNvSpPr/>
            <p:nvPr/>
          </p:nvSpPr>
          <p:spPr bwMode="auto">
            <a:xfrm>
              <a:off x="7932300" y="2935662"/>
              <a:ext cx="2857937" cy="3041031"/>
            </a:xfrm>
            <a:prstGeom prst="roundRect">
              <a:avLst>
                <a:gd name="adj" fmla="val 60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47" name="Rounded Rectangle 46"/>
            <p:cNvSpPr/>
            <p:nvPr/>
          </p:nvSpPr>
          <p:spPr bwMode="auto">
            <a:xfrm>
              <a:off x="8354365" y="4516553"/>
              <a:ext cx="2013807" cy="838200"/>
            </a:xfrm>
            <a:prstGeom prst="roundRect">
              <a:avLst>
                <a:gd name="adj" fmla="val 11073"/>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0" rIns="25215" bIns="25215" rtlCol="0" anchor="ctr" anchorCtr="0"/>
            <a:lstStyle/>
            <a:p>
              <a:pPr algn="ctr"/>
              <a:r>
                <a:rPr lang="en-US" sz="1471" dirty="0" err="1">
                  <a:solidFill>
                    <a:srgbClr val="FFFFFF"/>
                  </a:solidFill>
                </a:rPr>
                <a:t>Documentos</a:t>
              </a:r>
              <a:r>
                <a:rPr lang="en-US" sz="1471" dirty="0">
                  <a:solidFill>
                    <a:srgbClr val="FFFFFF"/>
                  </a:solidFill>
                </a:rPr>
                <a:t>, etc.</a:t>
              </a:r>
            </a:p>
          </p:txBody>
        </p:sp>
        <p:sp>
          <p:nvSpPr>
            <p:cNvPr id="29" name="Rectangle 28"/>
            <p:cNvSpPr/>
            <p:nvPr/>
          </p:nvSpPr>
          <p:spPr>
            <a:xfrm>
              <a:off x="8193364" y="1744662"/>
              <a:ext cx="2335809" cy="832981"/>
            </a:xfrm>
            <a:prstGeom prst="rect">
              <a:avLst/>
            </a:prstGeom>
            <a:noFill/>
          </p:spPr>
          <p:txBody>
            <a:bodyPr wrap="none" lIns="68561" tIns="34280" rIns="68561" bIns="34280">
              <a:spAutoFit/>
            </a:bodyPr>
            <a:lstStyle/>
            <a:p>
              <a:pPr algn="ctr"/>
              <a:r>
                <a:rPr lang="en-US" sz="1765" dirty="0">
                  <a:ln w="0"/>
                  <a:solidFill>
                    <a:srgbClr val="404040"/>
                  </a:solidFill>
                </a:rPr>
                <a:t>Namespace del</a:t>
              </a:r>
            </a:p>
            <a:p>
              <a:pPr algn="ctr"/>
              <a:r>
                <a:rPr lang="en-US" sz="1765" dirty="0" err="1">
                  <a:ln w="0"/>
                  <a:solidFill>
                    <a:srgbClr val="404040"/>
                  </a:solidFill>
                </a:rPr>
                <a:t>sistema</a:t>
              </a:r>
              <a:endParaRPr lang="en-US" sz="1765" dirty="0">
                <a:ln w="0"/>
                <a:solidFill>
                  <a:srgbClr val="404040"/>
                </a:solidFill>
              </a:endParaRPr>
            </a:p>
          </p:txBody>
        </p:sp>
      </p:grpSp>
      <p:grpSp>
        <p:nvGrpSpPr>
          <p:cNvPr id="50" name="Group 49"/>
          <p:cNvGrpSpPr/>
          <p:nvPr/>
        </p:nvGrpSpPr>
        <p:grpSpPr>
          <a:xfrm>
            <a:off x="3276604" y="1283139"/>
            <a:ext cx="2101317" cy="3096710"/>
            <a:chOff x="4456408" y="1744662"/>
            <a:chExt cx="2857937" cy="4211740"/>
          </a:xfrm>
        </p:grpSpPr>
        <p:sp>
          <p:nvSpPr>
            <p:cNvPr id="43" name="Rounded Rectangle 42"/>
            <p:cNvSpPr/>
            <p:nvPr/>
          </p:nvSpPr>
          <p:spPr bwMode="auto">
            <a:xfrm>
              <a:off x="4456408" y="2915371"/>
              <a:ext cx="2857937" cy="3041031"/>
            </a:xfrm>
            <a:prstGeom prst="roundRect">
              <a:avLst>
                <a:gd name="adj" fmla="val 60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a:xfrm>
              <a:off x="4966012" y="1744662"/>
              <a:ext cx="1838725" cy="832981"/>
            </a:xfrm>
            <a:prstGeom prst="rect">
              <a:avLst/>
            </a:prstGeom>
            <a:noFill/>
          </p:spPr>
          <p:txBody>
            <a:bodyPr wrap="none" lIns="68561" tIns="34280" rIns="68561" bIns="34280">
              <a:spAutoFit/>
            </a:bodyPr>
            <a:lstStyle/>
            <a:p>
              <a:pPr algn="ctr"/>
              <a:r>
                <a:rPr lang="en-US" sz="1765" dirty="0">
                  <a:ln w="0"/>
                  <a:solidFill>
                    <a:srgbClr val="404040"/>
                  </a:solidFill>
                </a:rPr>
                <a:t>App</a:t>
              </a:r>
              <a:br>
                <a:rPr lang="en-US" sz="1765" dirty="0">
                  <a:ln w="0"/>
                  <a:solidFill>
                    <a:srgbClr val="404040"/>
                  </a:solidFill>
                </a:rPr>
              </a:br>
              <a:r>
                <a:rPr lang="en-US" sz="1765" dirty="0">
                  <a:ln w="0"/>
                  <a:solidFill>
                    <a:srgbClr val="404040"/>
                  </a:solidFill>
                </a:rPr>
                <a:t>Namespace</a:t>
              </a:r>
            </a:p>
          </p:txBody>
        </p:sp>
        <p:sp>
          <p:nvSpPr>
            <p:cNvPr id="45" name="Rounded Rectangle 44"/>
            <p:cNvSpPr/>
            <p:nvPr/>
          </p:nvSpPr>
          <p:spPr bwMode="auto">
            <a:xfrm>
              <a:off x="4879536" y="3309693"/>
              <a:ext cx="2011680" cy="838200"/>
            </a:xfrm>
            <a:prstGeom prst="roundRect">
              <a:avLst>
                <a:gd name="adj" fmla="val 11073"/>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0" rIns="25215" bIns="25215" rtlCol="0" anchor="ctr" anchorCtr="0"/>
            <a:lstStyle/>
            <a:p>
              <a:pPr algn="ctr"/>
              <a:r>
                <a:rPr lang="en-US" sz="1471" dirty="0" err="1">
                  <a:solidFill>
                    <a:srgbClr val="FFFFFF"/>
                  </a:solidFill>
                </a:rPr>
                <a:t>AppData</a:t>
              </a:r>
              <a:r>
                <a:rPr lang="en-US" sz="1471" dirty="0">
                  <a:solidFill>
                    <a:srgbClr val="FFFFFF"/>
                  </a:solidFill>
                </a:rPr>
                <a:t> &amp; </a:t>
              </a:r>
              <a:r>
                <a:rPr lang="en-US" sz="1471" dirty="0" err="1">
                  <a:solidFill>
                    <a:srgbClr val="FFFFFF"/>
                  </a:solidFill>
                </a:rPr>
                <a:t>Registro</a:t>
              </a:r>
              <a:endParaRPr lang="en-US" sz="1471" dirty="0">
                <a:solidFill>
                  <a:srgbClr val="FFFFFF"/>
                </a:solidFill>
              </a:endParaRPr>
            </a:p>
          </p:txBody>
        </p:sp>
      </p:grpSp>
      <p:cxnSp>
        <p:nvCxnSpPr>
          <p:cNvPr id="14" name="Straight Arrow Connector 13"/>
          <p:cNvCxnSpPr/>
          <p:nvPr/>
        </p:nvCxnSpPr>
        <p:spPr>
          <a:xfrm>
            <a:off x="2162859" y="2739832"/>
            <a:ext cx="1424853" cy="2153"/>
          </a:xfrm>
          <a:prstGeom prst="straightConnector1">
            <a:avLst/>
          </a:prstGeom>
          <a:ln w="19050">
            <a:solidFill>
              <a:schemeClr val="tx1">
                <a:lumMod val="60000"/>
                <a:lumOff val="4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162859" y="3625210"/>
            <a:ext cx="3979744" cy="0"/>
          </a:xfrm>
          <a:prstGeom prst="straightConnector1">
            <a:avLst/>
          </a:prstGeom>
          <a:ln w="19050">
            <a:solidFill>
              <a:schemeClr val="tx1">
                <a:lumMod val="60000"/>
                <a:lumOff val="4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0142" y="3684000"/>
            <a:ext cx="908305" cy="583882"/>
          </a:xfrm>
          <a:prstGeom prst="rect">
            <a:avLst/>
          </a:prstGeom>
          <a:noFill/>
        </p:spPr>
        <p:txBody>
          <a:bodyPr wrap="square" lIns="134464" tIns="107571" rIns="134464" bIns="107571" rtlCol="0">
            <a:spAutoFit/>
          </a:bodyPr>
          <a:lstStyle/>
          <a:p>
            <a:pPr>
              <a:lnSpc>
                <a:spcPct val="90000"/>
              </a:lnSpc>
              <a:spcAft>
                <a:spcPts val="441"/>
              </a:spcAft>
            </a:pPr>
            <a:r>
              <a:rPr lang="en-US" sz="2647" dirty="0">
                <a:solidFill>
                  <a:schemeClr val="tx2"/>
                </a:solidFill>
              </a:rPr>
              <a:t>App</a:t>
            </a:r>
          </a:p>
        </p:txBody>
      </p:sp>
    </p:spTree>
    <p:extLst>
      <p:ext uri="{BB962C8B-B14F-4D97-AF65-F5344CB8AC3E}">
        <p14:creationId xmlns:p14="http://schemas.microsoft.com/office/powerpoint/2010/main" val="279070504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Live tiles</a:t>
            </a:r>
          </a:p>
          <a:p>
            <a:r>
              <a:rPr lang="en-US" dirty="0" err="1" smtClean="0"/>
              <a:t>Asociaciones</a:t>
            </a:r>
            <a:r>
              <a:rPr lang="en-US" dirty="0" smtClean="0"/>
              <a:t> de </a:t>
            </a:r>
            <a:r>
              <a:rPr lang="en-US" dirty="0" err="1" smtClean="0"/>
              <a:t>extensiones</a:t>
            </a:r>
            <a:endParaRPr lang="en-US" dirty="0"/>
          </a:p>
          <a:p>
            <a:r>
              <a:rPr lang="en-US" dirty="0"/>
              <a:t>Uri schemes</a:t>
            </a:r>
          </a:p>
          <a:p>
            <a:r>
              <a:rPr lang="en-US" dirty="0" smtClean="0"/>
              <a:t>App Container </a:t>
            </a:r>
            <a:r>
              <a:rPr lang="en-US" dirty="0" smtClean="0">
                <a:sym typeface="Wingdings" panose="05000000000000000000" pitchFamily="2" charset="2"/>
              </a:rPr>
              <a:t> Full Trust</a:t>
            </a:r>
            <a:endParaRPr lang="en-US" dirty="0"/>
          </a:p>
        </p:txBody>
      </p:sp>
      <p:sp>
        <p:nvSpPr>
          <p:cNvPr id="5" name="Title 4"/>
          <p:cNvSpPr>
            <a:spLocks noGrp="1"/>
          </p:cNvSpPr>
          <p:nvPr>
            <p:ph type="ctrTitle"/>
          </p:nvPr>
        </p:nvSpPr>
        <p:spPr>
          <a:xfrm>
            <a:off x="201930" y="1115060"/>
            <a:ext cx="2890985" cy="2881763"/>
          </a:xfrm>
        </p:spPr>
        <p:txBody>
          <a:bodyPr/>
          <a:lstStyle/>
          <a:p>
            <a:r>
              <a:rPr lang="en-US" dirty="0" smtClean="0"/>
              <a:t>Full </a:t>
            </a:r>
            <a:r>
              <a:rPr lang="en-US" dirty="0"/>
              <a:t>trust </a:t>
            </a:r>
            <a:r>
              <a:rPr lang="en-US" dirty="0" smtClean="0"/>
              <a:t>activations</a:t>
            </a:r>
            <a:endParaRPr lang="en-US" sz="2353" dirty="0"/>
          </a:p>
        </p:txBody>
      </p:sp>
    </p:spTree>
    <p:extLst>
      <p:ext uri="{BB962C8B-B14F-4D97-AF65-F5344CB8AC3E}">
        <p14:creationId xmlns:p14="http://schemas.microsoft.com/office/powerpoint/2010/main" val="140363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0558" y="3079436"/>
            <a:ext cx="873151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5524452" y="2179564"/>
            <a:ext cx="115770" cy="168079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3563523" y="2179564"/>
            <a:ext cx="86980" cy="168079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3"/>
          <p:cNvCxnSpPr/>
          <p:nvPr/>
        </p:nvCxnSpPr>
        <p:spPr>
          <a:xfrm flipV="1">
            <a:off x="3594475" y="2179564"/>
            <a:ext cx="0" cy="1680797"/>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0"/>
          <p:cNvCxnSpPr/>
          <p:nvPr/>
        </p:nvCxnSpPr>
        <p:spPr>
          <a:xfrm flipV="1">
            <a:off x="4631113" y="2179564"/>
            <a:ext cx="0" cy="1680797"/>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9"/>
          <p:cNvCxnSpPr/>
          <p:nvPr/>
        </p:nvCxnSpPr>
        <p:spPr>
          <a:xfrm flipV="1">
            <a:off x="5583564" y="2179564"/>
            <a:ext cx="0" cy="1680797"/>
          </a:xfrm>
          <a:prstGeom prst="straightConnector1">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6" name="TextBox 20"/>
          <p:cNvSpPr txBox="1"/>
          <p:nvPr/>
        </p:nvSpPr>
        <p:spPr>
          <a:xfrm>
            <a:off x="2805691" y="3235713"/>
            <a:ext cx="1047408" cy="400627"/>
          </a:xfrm>
          <a:prstGeom prst="rect">
            <a:avLst/>
          </a:prstGeom>
          <a:noFill/>
        </p:spPr>
        <p:txBody>
          <a:bodyPr wrap="none" lIns="134464" tIns="107571" rIns="134464" bIns="107571" rtlCol="0">
            <a:spAutoFit/>
          </a:bodyPr>
          <a:lstStyle/>
          <a:p>
            <a:pPr>
              <a:lnSpc>
                <a:spcPct val="90000"/>
              </a:lnSpc>
              <a:spcAft>
                <a:spcPts val="441"/>
              </a:spcAft>
            </a:pPr>
            <a:r>
              <a:rPr lang="en-US" sz="1324" dirty="0" err="1">
                <a:gradFill>
                  <a:gsLst>
                    <a:gs pos="2917">
                      <a:srgbClr val="404040"/>
                    </a:gs>
                    <a:gs pos="30000">
                      <a:srgbClr val="404040"/>
                    </a:gs>
                  </a:gsLst>
                  <a:lin ang="5400000" scaled="0"/>
                </a:gradFill>
              </a:rPr>
              <a:t>Activación</a:t>
            </a:r>
            <a:endParaRPr lang="en-US" sz="1324" dirty="0">
              <a:gradFill>
                <a:gsLst>
                  <a:gs pos="2917">
                    <a:srgbClr val="404040"/>
                  </a:gs>
                  <a:gs pos="30000">
                    <a:srgbClr val="404040"/>
                  </a:gs>
                </a:gsLst>
                <a:lin ang="5400000" scaled="0"/>
              </a:gradFill>
            </a:endParaRPr>
          </a:p>
        </p:txBody>
      </p:sp>
      <p:sp>
        <p:nvSpPr>
          <p:cNvPr id="18" name="TextBox 21"/>
          <p:cNvSpPr txBox="1"/>
          <p:nvPr/>
        </p:nvSpPr>
        <p:spPr>
          <a:xfrm>
            <a:off x="5523125" y="2347644"/>
            <a:ext cx="1047408" cy="400627"/>
          </a:xfrm>
          <a:prstGeom prst="rect">
            <a:avLst/>
          </a:prstGeom>
          <a:noFill/>
        </p:spPr>
        <p:txBody>
          <a:bodyPr wrap="none" lIns="134464" tIns="107571" rIns="134464" bIns="107571" rtlCol="0">
            <a:spAutoFit/>
          </a:bodyPr>
          <a:lstStyle/>
          <a:p>
            <a:pPr>
              <a:lnSpc>
                <a:spcPct val="90000"/>
              </a:lnSpc>
              <a:spcAft>
                <a:spcPts val="441"/>
              </a:spcAft>
            </a:pPr>
            <a:r>
              <a:rPr lang="en-US" sz="1324" dirty="0" err="1">
                <a:gradFill>
                  <a:gsLst>
                    <a:gs pos="2917">
                      <a:srgbClr val="404040"/>
                    </a:gs>
                    <a:gs pos="30000">
                      <a:srgbClr val="404040"/>
                    </a:gs>
                  </a:gsLst>
                  <a:lin ang="5400000" scaled="0"/>
                </a:gradFill>
              </a:rPr>
              <a:t>Activación</a:t>
            </a:r>
            <a:endParaRPr lang="en-US" sz="1324" dirty="0">
              <a:gradFill>
                <a:gsLst>
                  <a:gs pos="2917">
                    <a:srgbClr val="404040"/>
                  </a:gs>
                  <a:gs pos="30000">
                    <a:srgbClr val="404040"/>
                  </a:gs>
                </a:gsLst>
                <a:lin ang="5400000" scaled="0"/>
              </a:gradFill>
            </a:endParaRPr>
          </a:p>
        </p:txBody>
      </p:sp>
      <p:sp>
        <p:nvSpPr>
          <p:cNvPr id="19" name="TextBox 22"/>
          <p:cNvSpPr txBox="1"/>
          <p:nvPr/>
        </p:nvSpPr>
        <p:spPr>
          <a:xfrm>
            <a:off x="3982247" y="2851884"/>
            <a:ext cx="1344638" cy="400627"/>
          </a:xfrm>
          <a:prstGeom prst="rect">
            <a:avLst/>
          </a:prstGeom>
          <a:solidFill>
            <a:schemeClr val="bg1"/>
          </a:solidFill>
        </p:spPr>
        <p:txBody>
          <a:bodyPr wrap="square" lIns="134464" tIns="107571" rIns="134464" bIns="107571" rtlCol="0">
            <a:spAutoFit/>
          </a:bodyPr>
          <a:lstStyle/>
          <a:p>
            <a:pPr>
              <a:lnSpc>
                <a:spcPct val="90000"/>
              </a:lnSpc>
              <a:spcAft>
                <a:spcPts val="441"/>
              </a:spcAft>
            </a:pPr>
            <a:r>
              <a:rPr lang="en-US" sz="1324" dirty="0">
                <a:gradFill>
                  <a:gsLst>
                    <a:gs pos="2917">
                      <a:srgbClr val="404040"/>
                    </a:gs>
                    <a:gs pos="30000">
                      <a:srgbClr val="404040"/>
                    </a:gs>
                  </a:gsLst>
                  <a:lin ang="5400000" scaled="0"/>
                </a:gradFill>
              </a:rPr>
              <a:t>Comunicación</a:t>
            </a:r>
          </a:p>
        </p:txBody>
      </p:sp>
      <p:sp>
        <p:nvSpPr>
          <p:cNvPr id="24" name="Rounded Rectangle 23"/>
          <p:cNvSpPr/>
          <p:nvPr/>
        </p:nvSpPr>
        <p:spPr bwMode="auto">
          <a:xfrm>
            <a:off x="3236504" y="1171087"/>
            <a:ext cx="2693454" cy="952451"/>
          </a:xfrm>
          <a:prstGeom prst="roundRect">
            <a:avLst>
              <a:gd name="adj" fmla="val 1202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2647" dirty="0">
                <a:gradFill>
                  <a:gsLst>
                    <a:gs pos="0">
                      <a:srgbClr val="FFFFFF"/>
                    </a:gs>
                    <a:gs pos="100000">
                      <a:srgbClr val="FFFFFF"/>
                    </a:gs>
                  </a:gsLst>
                  <a:lin ang="5400000" scaled="0"/>
                </a:gradFill>
                <a:ea typeface="Segoe UI" pitchFamily="34" charset="0"/>
                <a:cs typeface="Segoe UI" pitchFamily="34" charset="0"/>
              </a:rPr>
              <a:t>Full Trust</a:t>
            </a:r>
            <a:br>
              <a:rPr lang="en-US" sz="2647" dirty="0">
                <a:gradFill>
                  <a:gsLst>
                    <a:gs pos="0">
                      <a:srgbClr val="FFFFFF"/>
                    </a:gs>
                    <a:gs pos="100000">
                      <a:srgbClr val="FFFFFF"/>
                    </a:gs>
                  </a:gsLst>
                  <a:lin ang="5400000" scaled="0"/>
                </a:gradFill>
                <a:ea typeface="Segoe UI" pitchFamily="34" charset="0"/>
                <a:cs typeface="Segoe UI" pitchFamily="34" charset="0"/>
              </a:rPr>
            </a:br>
            <a:r>
              <a:rPr lang="en-US" sz="2647" dirty="0">
                <a:gradFill>
                  <a:gsLst>
                    <a:gs pos="0">
                      <a:srgbClr val="FFFFFF"/>
                    </a:gs>
                    <a:gs pos="100000">
                      <a:srgbClr val="FFFFFF"/>
                    </a:gs>
                  </a:gsLst>
                  <a:lin ang="5400000" scaled="0"/>
                </a:gradFill>
                <a:ea typeface="Segoe UI" pitchFamily="34" charset="0"/>
                <a:cs typeface="Segoe UI" pitchFamily="34" charset="0"/>
              </a:rPr>
              <a:t>Process</a:t>
            </a:r>
          </a:p>
        </p:txBody>
      </p:sp>
      <p:sp>
        <p:nvSpPr>
          <p:cNvPr id="25" name="Rounded Rectangle 24"/>
          <p:cNvSpPr/>
          <p:nvPr/>
        </p:nvSpPr>
        <p:spPr bwMode="auto">
          <a:xfrm>
            <a:off x="3236504" y="3924744"/>
            <a:ext cx="2693454" cy="952451"/>
          </a:xfrm>
          <a:prstGeom prst="roundRect">
            <a:avLst>
              <a:gd name="adj" fmla="val 110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2647" dirty="0">
                <a:gradFill>
                  <a:gsLst>
                    <a:gs pos="0">
                      <a:srgbClr val="FFFFFF"/>
                    </a:gs>
                    <a:gs pos="100000">
                      <a:srgbClr val="FFFFFF"/>
                    </a:gs>
                  </a:gsLst>
                  <a:lin ang="5400000" scaled="0"/>
                </a:gradFill>
                <a:ea typeface="Segoe UI" pitchFamily="34" charset="0"/>
                <a:cs typeface="Segoe UI" pitchFamily="34" charset="0"/>
              </a:rPr>
              <a:t>App Container</a:t>
            </a:r>
            <a:br>
              <a:rPr lang="en-US" sz="2647" dirty="0">
                <a:gradFill>
                  <a:gsLst>
                    <a:gs pos="0">
                      <a:srgbClr val="FFFFFF"/>
                    </a:gs>
                    <a:gs pos="100000">
                      <a:srgbClr val="FFFFFF"/>
                    </a:gs>
                  </a:gsLst>
                  <a:lin ang="5400000" scaled="0"/>
                </a:gradFill>
                <a:ea typeface="Segoe UI" pitchFamily="34" charset="0"/>
                <a:cs typeface="Segoe UI" pitchFamily="34" charset="0"/>
              </a:rPr>
            </a:br>
            <a:r>
              <a:rPr lang="en-US" sz="2647" dirty="0">
                <a:gradFill>
                  <a:gsLst>
                    <a:gs pos="0">
                      <a:srgbClr val="FFFFFF"/>
                    </a:gs>
                    <a:gs pos="100000">
                      <a:srgbClr val="FFFFFF"/>
                    </a:gs>
                  </a:gsLst>
                  <a:lin ang="5400000" scaled="0"/>
                </a:gradFill>
                <a:ea typeface="Segoe UI" pitchFamily="34" charset="0"/>
                <a:cs typeface="Segoe UI" pitchFamily="34" charset="0"/>
              </a:rPr>
              <a:t>Process</a:t>
            </a:r>
          </a:p>
        </p:txBody>
      </p:sp>
      <p:sp>
        <p:nvSpPr>
          <p:cNvPr id="26" name="Title 25"/>
          <p:cNvSpPr>
            <a:spLocks noGrp="1"/>
          </p:cNvSpPr>
          <p:nvPr>
            <p:ph type="title"/>
          </p:nvPr>
        </p:nvSpPr>
        <p:spPr/>
        <p:txBody>
          <a:bodyPr/>
          <a:lstStyle/>
          <a:p>
            <a:r>
              <a:rPr lang="en-US" dirty="0" err="1" smtClean="0">
                <a:solidFill>
                  <a:schemeClr val="tx2"/>
                </a:solidFill>
              </a:rPr>
              <a:t>Activación</a:t>
            </a:r>
            <a:r>
              <a:rPr lang="en-US" dirty="0" smtClean="0">
                <a:solidFill>
                  <a:schemeClr val="tx2"/>
                </a:solidFill>
              </a:rPr>
              <a:t> &amp; Comunicación</a:t>
            </a:r>
            <a:endParaRPr lang="en-US" dirty="0">
              <a:solidFill>
                <a:schemeClr val="tx2"/>
              </a:solidFill>
            </a:endParaRPr>
          </a:p>
        </p:txBody>
      </p:sp>
    </p:spTree>
    <p:extLst>
      <p:ext uri="{BB962C8B-B14F-4D97-AF65-F5344CB8AC3E}">
        <p14:creationId xmlns:p14="http://schemas.microsoft.com/office/powerpoint/2010/main" val="126436514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3999" cy="5143500"/>
          </a:xfrm>
          <a:prstGeom prst="rect">
            <a:avLst/>
          </a:prstGeom>
          <a:solidFill>
            <a:srgbClr val="BA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ext Placeholder 1"/>
          <p:cNvSpPr>
            <a:spLocks noGrp="1"/>
          </p:cNvSpPr>
          <p:nvPr>
            <p:ph type="body" sz="quarter" idx="16"/>
          </p:nvPr>
        </p:nvSpPr>
        <p:spPr>
          <a:xfrm>
            <a:off x="1396440" y="1563638"/>
            <a:ext cx="6351118" cy="2215991"/>
          </a:xfrm>
        </p:spPr>
        <p:txBody>
          <a:bodyPr/>
          <a:lstStyle/>
          <a:p>
            <a:pPr marL="0" indent="0" algn="ctr">
              <a:buNone/>
            </a:pPr>
            <a:r>
              <a:rPr lang="en-US" sz="7200" dirty="0" smtClean="0">
                <a:solidFill>
                  <a:srgbClr val="FFFFFF"/>
                </a:solidFill>
                <a:latin typeface="Segoe UI Light" panose="020B0502040204020203" pitchFamily="34" charset="0"/>
                <a:cs typeface="Segoe UI Light" panose="020B0502040204020203" pitchFamily="34" charset="0"/>
              </a:rPr>
              <a:t>Silverlight Bridge</a:t>
            </a:r>
            <a:endParaRPr lang="en-US" sz="5400" dirty="0" smtClean="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147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lvl="0" algn="l"/>
            <a:r>
              <a:rPr lang="es-ES" dirty="0" err="1">
                <a:solidFill>
                  <a:schemeClr val="tx2"/>
                </a:solidFill>
                <a:latin typeface="Aller"/>
              </a:rPr>
              <a:t>Mobilize.Net’s</a:t>
            </a:r>
            <a:r>
              <a:rPr lang="es-ES" dirty="0">
                <a:solidFill>
                  <a:schemeClr val="tx2"/>
                </a:solidFill>
                <a:latin typeface="Aller"/>
              </a:rPr>
              <a:t> Silverlight </a:t>
            </a:r>
            <a:r>
              <a:rPr lang="es-ES" dirty="0" smtClean="0">
                <a:solidFill>
                  <a:schemeClr val="tx2"/>
                </a:solidFill>
                <a:latin typeface="Aller"/>
              </a:rPr>
              <a:t>bridge</a:t>
            </a:r>
            <a:endParaRPr lang="es-ES" dirty="0">
              <a:solidFill>
                <a:schemeClr val="tx2"/>
              </a:solidFill>
            </a:endParaRPr>
          </a:p>
        </p:txBody>
      </p:sp>
      <p:sp>
        <p:nvSpPr>
          <p:cNvPr id="6" name="Text Placeholder 5"/>
          <p:cNvSpPr>
            <a:spLocks noGrp="1"/>
          </p:cNvSpPr>
          <p:nvPr>
            <p:ph type="body" sz="quarter" idx="10"/>
          </p:nvPr>
        </p:nvSpPr>
        <p:spPr>
          <a:xfrm>
            <a:off x="3802354" y="1034732"/>
            <a:ext cx="5162133" cy="4129306"/>
          </a:xfrm>
        </p:spPr>
        <p:txBody>
          <a:bodyPr>
            <a:normAutofit fontScale="92500" lnSpcReduction="20000"/>
          </a:bodyPr>
          <a:lstStyle/>
          <a:p>
            <a:pPr marL="0" indent="0">
              <a:buNone/>
            </a:pPr>
            <a:r>
              <a:rPr lang="es-ES" dirty="0" smtClean="0"/>
              <a:t>Este Bridge permite migrar Apps WP Silverlight 8.x a Windows 10.</a:t>
            </a:r>
          </a:p>
          <a:p>
            <a:pPr marL="0" indent="0">
              <a:buNone/>
            </a:pPr>
            <a:r>
              <a:rPr lang="es-ES" dirty="0" smtClean="0"/>
              <a:t>Herramienta gratuita e integrada con Visual Studio.</a:t>
            </a:r>
          </a:p>
          <a:p>
            <a:pPr marL="0" indent="0">
              <a:buNone/>
            </a:pPr>
            <a:r>
              <a:rPr lang="es-ES" dirty="0" smtClean="0"/>
              <a:t>El Bridge mapea APIs, entorno a 700 de las APIs más usadas, XAML, paquetes </a:t>
            </a:r>
            <a:r>
              <a:rPr lang="es-ES" dirty="0" err="1" smtClean="0"/>
              <a:t>NuGet</a:t>
            </a:r>
            <a:r>
              <a:rPr lang="es-ES" dirty="0" smtClean="0"/>
              <a:t> y otros aspectos.</a:t>
            </a:r>
          </a:p>
        </p:txBody>
      </p:sp>
      <p:pic>
        <p:nvPicPr>
          <p:cNvPr id="1026" name="Picture 2" descr="1_migrateSlToUw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042" y="1131590"/>
            <a:ext cx="3408313" cy="317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3039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4427984" y="479605"/>
            <a:ext cx="4716017" cy="2554545"/>
          </a:xfrm>
          <a:prstGeom prst="rect">
            <a:avLst/>
          </a:prstGeom>
          <a:solidFill>
            <a:srgbClr val="9A0067">
              <a:alpha val="65098"/>
            </a:srgb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rgbClr val="FFFFFF"/>
                </a:solidFill>
                <a:latin typeface="Segoe WP Light"/>
                <a:cs typeface="Segoe WP Light"/>
              </a:rPr>
              <a:t>DEMO</a:t>
            </a:r>
          </a:p>
          <a:p>
            <a:pPr lvl="0"/>
            <a:r>
              <a:rPr lang="es-ES" sz="4000" dirty="0" err="1" smtClean="0">
                <a:solidFill>
                  <a:srgbClr val="FFFFFF"/>
                </a:solidFill>
                <a:latin typeface="Segoe WP Light" panose="020B0502040204020203" pitchFamily="34" charset="0"/>
                <a:cs typeface="Segoe WP Light" panose="020B0502040204020203" pitchFamily="34" charset="0"/>
              </a:rPr>
              <a:t>Mobilize.Net’s</a:t>
            </a:r>
            <a:r>
              <a:rPr lang="es-ES" sz="4000" dirty="0" smtClean="0">
                <a:solidFill>
                  <a:srgbClr val="FFFFFF"/>
                </a:solidFill>
                <a:latin typeface="Segoe WP Light" panose="020B0502040204020203" pitchFamily="34" charset="0"/>
                <a:cs typeface="Segoe WP Light" panose="020B0502040204020203" pitchFamily="34" charset="0"/>
              </a:rPr>
              <a:t> Silverlight </a:t>
            </a:r>
            <a:r>
              <a:rPr lang="es-ES" sz="4000" dirty="0">
                <a:solidFill>
                  <a:srgbClr val="FFFFFF"/>
                </a:solidFill>
                <a:latin typeface="Segoe WP Light" panose="020B0502040204020203" pitchFamily="34" charset="0"/>
                <a:cs typeface="Segoe WP Light" panose="020B0502040204020203" pitchFamily="34" charset="0"/>
              </a:rPr>
              <a:t>bridge</a:t>
            </a:r>
            <a:endParaRPr lang="ru-RU" sz="4000" dirty="0">
              <a:solidFill>
                <a:srgbClr val="FFFFFF"/>
              </a:solidFill>
              <a:latin typeface="Segoe WP Light" panose="020B0502040204020203" pitchFamily="34" charset="0"/>
              <a:cs typeface="Segoe WP Light" panose="020B0502040204020203" pitchFamily="34" charset="0"/>
            </a:endParaRPr>
          </a:p>
          <a:p>
            <a:endParaRPr lang="es-ES" sz="4000" dirty="0" smtClean="0">
              <a:solidFill>
                <a:srgbClr val="FFFFFF"/>
              </a:solidFill>
              <a:latin typeface="Segoe WP Light"/>
              <a:cs typeface="Segoe WP Light"/>
            </a:endParaRPr>
          </a:p>
        </p:txBody>
      </p:sp>
    </p:spTree>
    <p:extLst>
      <p:ext uri="{BB962C8B-B14F-4D97-AF65-F5344CB8AC3E}">
        <p14:creationId xmlns:p14="http://schemas.microsoft.com/office/powerpoint/2010/main" val="272740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
          <p:cNvSpPr>
            <a:spLocks noGrp="1"/>
          </p:cNvSpPr>
          <p:nvPr>
            <p:ph type="ctrTitle"/>
          </p:nvPr>
        </p:nvSpPr>
        <p:spPr/>
        <p:txBody>
          <a:bodyPr/>
          <a:lstStyle/>
          <a:p>
            <a:r>
              <a:rPr lang="en-US" dirty="0" err="1" smtClean="0">
                <a:solidFill>
                  <a:schemeClr val="bg1">
                    <a:lumMod val="50000"/>
                  </a:schemeClr>
                </a:solidFill>
              </a:rPr>
              <a:t>Preguntas</a:t>
            </a:r>
            <a:r>
              <a:rPr lang="en-US" dirty="0" smtClean="0">
                <a:solidFill>
                  <a:schemeClr val="bg1">
                    <a:lumMod val="50000"/>
                  </a:schemeClr>
                </a:solidFill>
              </a:rPr>
              <a:t> y </a:t>
            </a:r>
            <a:r>
              <a:rPr lang="en-US" dirty="0" err="1" smtClean="0">
                <a:solidFill>
                  <a:schemeClr val="bg1">
                    <a:lumMod val="50000"/>
                  </a:schemeClr>
                </a:solidFill>
              </a:rPr>
              <a:t>respuestas</a:t>
            </a:r>
            <a:r>
              <a:rPr lang="en-US" dirty="0" smtClean="0">
                <a:solidFill>
                  <a:schemeClr val="bg1">
                    <a:lumMod val="50000"/>
                  </a:schemeClr>
                </a:solidFill>
              </a:rPr>
              <a:t>.</a:t>
            </a:r>
            <a:endParaRPr lang="ru-RU" dirty="0">
              <a:solidFill>
                <a:schemeClr val="bg1">
                  <a:lumMod val="50000"/>
                </a:schemeClr>
              </a:solidFill>
            </a:endParaRPr>
          </a:p>
        </p:txBody>
      </p:sp>
      <p:sp>
        <p:nvSpPr>
          <p:cNvPr id="32" name="Text Placeholder 1"/>
          <p:cNvSpPr>
            <a:spLocks noGrp="1"/>
          </p:cNvSpPr>
          <p:nvPr>
            <p:ph type="body" sz="quarter" idx="20"/>
          </p:nvPr>
        </p:nvSpPr>
        <p:spPr>
          <a:xfrm>
            <a:off x="251520" y="1076325"/>
            <a:ext cx="8595896" cy="631329"/>
          </a:xfrm>
        </p:spPr>
        <p:txBody>
          <a:bodyPr/>
          <a:lstStyle/>
          <a:p>
            <a:r>
              <a:rPr lang="en-US" dirty="0" smtClean="0">
                <a:solidFill>
                  <a:schemeClr val="bg1">
                    <a:lumMod val="50000"/>
                  </a:schemeClr>
                </a:solidFill>
              </a:rPr>
              <a:t>¿</a:t>
            </a:r>
            <a:r>
              <a:rPr lang="en-US" dirty="0" err="1" smtClean="0">
                <a:solidFill>
                  <a:schemeClr val="bg1">
                    <a:lumMod val="50000"/>
                  </a:schemeClr>
                </a:solidFill>
              </a:rPr>
              <a:t>Dudas</a:t>
            </a:r>
            <a:r>
              <a:rPr lang="en-US" dirty="0" smtClean="0">
                <a:solidFill>
                  <a:schemeClr val="bg1">
                    <a:lumMod val="50000"/>
                  </a:schemeClr>
                </a:solidFill>
              </a:rPr>
              <a:t>?</a:t>
            </a:r>
            <a:endParaRPr lang="ru-RU" dirty="0">
              <a:solidFill>
                <a:schemeClr val="bg1">
                  <a:lumMod val="50000"/>
                </a:schemeClr>
              </a:solidFill>
            </a:endParaRPr>
          </a:p>
        </p:txBody>
      </p:sp>
      <p:sp>
        <p:nvSpPr>
          <p:cNvPr id="33" name="Text Placeholder 1"/>
          <p:cNvSpPr txBox="1">
            <a:spLocks/>
          </p:cNvSpPr>
          <p:nvPr/>
        </p:nvSpPr>
        <p:spPr>
          <a:xfrm>
            <a:off x="323528" y="1563638"/>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rgbClr val="BA007C"/>
                </a:solidFill>
                <a:latin typeface="Aller" pitchFamily="2" charset="0"/>
              </a:rPr>
              <a:t>P</a:t>
            </a:r>
            <a:r>
              <a:rPr lang="en-US" sz="8800" dirty="0" smtClean="0">
                <a:solidFill>
                  <a:srgbClr val="BA007C"/>
                </a:solidFill>
                <a:latin typeface="Aller" pitchFamily="2" charset="0"/>
              </a:rPr>
              <a:t>&amp;</a:t>
            </a:r>
            <a:r>
              <a:rPr lang="en-US" sz="16600" dirty="0">
                <a:solidFill>
                  <a:srgbClr val="BA007C"/>
                </a:solidFill>
                <a:latin typeface="Aller" pitchFamily="2" charset="0"/>
              </a:rPr>
              <a:t>R</a:t>
            </a:r>
            <a:endParaRPr lang="ru-RU" sz="16600" dirty="0">
              <a:solidFill>
                <a:srgbClr val="BA007C"/>
              </a:solidFill>
            </a:endParaRPr>
          </a:p>
        </p:txBody>
      </p:sp>
    </p:spTree>
    <p:extLst>
      <p:ext uri="{BB962C8B-B14F-4D97-AF65-F5344CB8AC3E}">
        <p14:creationId xmlns:p14="http://schemas.microsoft.com/office/powerpoint/2010/main" val="528861069"/>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
          <p:cNvSpPr>
            <a:spLocks noGrp="1"/>
          </p:cNvSpPr>
          <p:nvPr>
            <p:ph type="ctrTitle"/>
          </p:nvPr>
        </p:nvSpPr>
        <p:spPr/>
        <p:txBody>
          <a:bodyPr/>
          <a:lstStyle/>
          <a:p>
            <a:r>
              <a:rPr lang="en-US" dirty="0" err="1" smtClean="0">
                <a:solidFill>
                  <a:schemeClr val="bg1">
                    <a:lumMod val="50000"/>
                  </a:schemeClr>
                </a:solidFill>
              </a:rPr>
              <a:t>Contacto</a:t>
            </a:r>
            <a:endParaRPr lang="ru-RU" dirty="0">
              <a:solidFill>
                <a:schemeClr val="bg1">
                  <a:lumMod val="50000"/>
                </a:schemeClr>
              </a:solidFill>
            </a:endParaRPr>
          </a:p>
        </p:txBody>
      </p:sp>
      <p:sp>
        <p:nvSpPr>
          <p:cNvPr id="32" name="Text Placeholder 1"/>
          <p:cNvSpPr>
            <a:spLocks noGrp="1"/>
          </p:cNvSpPr>
          <p:nvPr>
            <p:ph type="body" sz="quarter" idx="20"/>
          </p:nvPr>
        </p:nvSpPr>
        <p:spPr>
          <a:xfrm>
            <a:off x="251520" y="1076325"/>
            <a:ext cx="8595896" cy="631329"/>
          </a:xfrm>
        </p:spPr>
        <p:txBody>
          <a:bodyPr/>
          <a:lstStyle/>
          <a:p>
            <a:r>
              <a:rPr lang="en-US" dirty="0" err="1" smtClean="0">
                <a:solidFill>
                  <a:schemeClr val="bg1">
                    <a:lumMod val="50000"/>
                  </a:schemeClr>
                </a:solidFill>
              </a:rPr>
              <a:t>Formas</a:t>
            </a:r>
            <a:r>
              <a:rPr lang="en-US" dirty="0" smtClean="0">
                <a:solidFill>
                  <a:schemeClr val="bg1">
                    <a:lumMod val="50000"/>
                  </a:schemeClr>
                </a:solidFill>
              </a:rPr>
              <a:t> de </a:t>
            </a:r>
            <a:r>
              <a:rPr lang="en-US" dirty="0" err="1" smtClean="0">
                <a:solidFill>
                  <a:schemeClr val="bg1">
                    <a:lumMod val="50000"/>
                  </a:schemeClr>
                </a:solidFill>
              </a:rPr>
              <a:t>contacto</a:t>
            </a:r>
            <a:endParaRPr lang="ru-RU" dirty="0">
              <a:solidFill>
                <a:schemeClr val="bg1">
                  <a:lumMod val="50000"/>
                </a:schemeClr>
              </a:solidFill>
            </a:endParaRPr>
          </a:p>
        </p:txBody>
      </p:sp>
      <p:sp>
        <p:nvSpPr>
          <p:cNvPr id="33" name="Text Placeholder 1"/>
          <p:cNvSpPr txBox="1">
            <a:spLocks/>
          </p:cNvSpPr>
          <p:nvPr/>
        </p:nvSpPr>
        <p:spPr>
          <a:xfrm>
            <a:off x="323528" y="1563638"/>
            <a:ext cx="8446254" cy="338437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s-ES" sz="2200" dirty="0" smtClean="0">
                <a:solidFill>
                  <a:schemeClr val="tx1"/>
                </a:solidFill>
              </a:rPr>
              <a:t>Página web: </a:t>
            </a:r>
            <a:r>
              <a:rPr lang="es-ES" sz="2200" dirty="0" smtClean="0">
                <a:solidFill>
                  <a:schemeClr val="tx1"/>
                </a:solidFill>
                <a:hlinkClick r:id="rId2"/>
              </a:rPr>
              <a:t>http</a:t>
            </a:r>
            <a:r>
              <a:rPr lang="es-ES" sz="2200" dirty="0">
                <a:solidFill>
                  <a:schemeClr val="tx1"/>
                </a:solidFill>
                <a:hlinkClick r:id="rId2"/>
              </a:rPr>
              <a:t>://</a:t>
            </a:r>
            <a:r>
              <a:rPr lang="es-ES" sz="2200" dirty="0" smtClean="0">
                <a:solidFill>
                  <a:schemeClr val="tx1"/>
                </a:solidFill>
                <a:hlinkClick r:id="rId2"/>
              </a:rPr>
              <a:t>www.wpsug.net</a:t>
            </a:r>
            <a:endParaRPr lang="es-ES" sz="2200" dirty="0">
              <a:solidFill>
                <a:schemeClr val="tx1"/>
              </a:solidFill>
            </a:endParaRPr>
          </a:p>
          <a:p>
            <a:pPr marL="342900" indent="-342900">
              <a:buFont typeface="Arial" panose="020B0604020202020204" pitchFamily="34" charset="0"/>
              <a:buChar char="•"/>
            </a:pPr>
            <a:r>
              <a:rPr lang="es-ES" sz="2200" dirty="0" smtClean="0">
                <a:solidFill>
                  <a:schemeClr val="tx1"/>
                </a:solidFill>
              </a:rPr>
              <a:t>Lista de </a:t>
            </a:r>
            <a:r>
              <a:rPr lang="es-ES" sz="2200" dirty="0">
                <a:solidFill>
                  <a:schemeClr val="tx1"/>
                </a:solidFill>
              </a:rPr>
              <a:t>correo electrónico: </a:t>
            </a:r>
            <a:r>
              <a:rPr lang="es-ES" sz="2200" dirty="0">
                <a:solidFill>
                  <a:schemeClr val="tx1"/>
                </a:solidFill>
                <a:hlinkClick r:id="rId3"/>
              </a:rPr>
              <a:t>windows-phone-spanish-user-group+subscribe@googlegroups.com</a:t>
            </a:r>
            <a:endParaRPr lang="es-ES" sz="2200" dirty="0">
              <a:solidFill>
                <a:schemeClr val="tx1"/>
              </a:solidFill>
            </a:endParaRPr>
          </a:p>
          <a:p>
            <a:pPr marL="342900" indent="-342900">
              <a:buFont typeface="Arial" panose="020B0604020202020204" pitchFamily="34" charset="0"/>
              <a:buChar char="•"/>
            </a:pPr>
            <a:r>
              <a:rPr lang="es-ES" sz="2200" dirty="0" smtClean="0">
                <a:solidFill>
                  <a:schemeClr val="tx1"/>
                </a:solidFill>
              </a:rPr>
              <a:t>Canal </a:t>
            </a:r>
            <a:r>
              <a:rPr lang="es-ES" sz="2200" dirty="0">
                <a:solidFill>
                  <a:schemeClr val="tx1"/>
                </a:solidFill>
              </a:rPr>
              <a:t>de YouTube: </a:t>
            </a:r>
            <a:r>
              <a:rPr lang="es-ES" sz="2200" dirty="0">
                <a:solidFill>
                  <a:schemeClr val="tx1"/>
                </a:solidFill>
                <a:hlinkClick r:id="rId4"/>
              </a:rPr>
              <a:t>http://www.youtube.com/channel/UClQGfxqCwc0XF9uo8e9KuPQ</a:t>
            </a:r>
            <a:endParaRPr lang="es-ES" sz="2200" dirty="0">
              <a:solidFill>
                <a:schemeClr val="tx1"/>
              </a:solidFill>
            </a:endParaRPr>
          </a:p>
          <a:p>
            <a:pPr marL="342900" indent="-342900">
              <a:buFont typeface="Arial" panose="020B0604020202020204" pitchFamily="34" charset="0"/>
              <a:buChar char="•"/>
            </a:pPr>
            <a:r>
              <a:rPr lang="es-ES" sz="2200" dirty="0" smtClean="0">
                <a:solidFill>
                  <a:schemeClr val="tx1"/>
                </a:solidFill>
              </a:rPr>
              <a:t>Twitter</a:t>
            </a:r>
            <a:r>
              <a:rPr lang="es-ES" sz="2200" dirty="0">
                <a:solidFill>
                  <a:schemeClr val="tx1"/>
                </a:solidFill>
              </a:rPr>
              <a:t>: </a:t>
            </a:r>
            <a:r>
              <a:rPr lang="es-ES" sz="2200" dirty="0">
                <a:solidFill>
                  <a:schemeClr val="tx1"/>
                </a:solidFill>
                <a:hlinkClick r:id="rId5"/>
              </a:rPr>
              <a:t>https://twitter.com/wpsug</a:t>
            </a:r>
            <a:endParaRPr lang="es-ES" sz="2200" dirty="0">
              <a:solidFill>
                <a:schemeClr val="tx1"/>
              </a:solidFill>
            </a:endParaRPr>
          </a:p>
          <a:p>
            <a:pPr marL="342900" indent="-342900">
              <a:buFont typeface="Arial" panose="020B0604020202020204" pitchFamily="34" charset="0"/>
              <a:buChar char="•"/>
            </a:pPr>
            <a:r>
              <a:rPr lang="es-ES" sz="2200" dirty="0">
                <a:solidFill>
                  <a:schemeClr val="tx1"/>
                </a:solidFill>
              </a:rPr>
              <a:t>Correo electrónico: </a:t>
            </a:r>
            <a:r>
              <a:rPr lang="es-ES" sz="2200" dirty="0">
                <a:solidFill>
                  <a:srgbClr val="7030A0"/>
                </a:solidFill>
                <a:hlinkClick r:id="rId6"/>
              </a:rPr>
              <a:t>info@wpsug.net</a:t>
            </a:r>
            <a:endParaRPr lang="es-ES" sz="2200" dirty="0">
              <a:solidFill>
                <a:srgbClr val="7030A0"/>
              </a:solidFill>
            </a:endParaRPr>
          </a:p>
        </p:txBody>
      </p:sp>
    </p:spTree>
    <p:extLst>
      <p:ext uri="{BB962C8B-B14F-4D97-AF65-F5344CB8AC3E}">
        <p14:creationId xmlns:p14="http://schemas.microsoft.com/office/powerpoint/2010/main" val="1498371596"/>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60"/>
          <p:cNvSpPr>
            <a:spLocks noGrp="1"/>
          </p:cNvSpPr>
          <p:nvPr>
            <p:ph type="ctrTitle"/>
          </p:nvPr>
        </p:nvSpPr>
        <p:spPr>
          <a:xfrm>
            <a:off x="433924" y="2499742"/>
            <a:ext cx="7018396" cy="2088233"/>
          </a:xfrm>
        </p:spPr>
        <p:txBody>
          <a:bodyPr>
            <a:normAutofit fontScale="90000"/>
          </a:bodyPr>
          <a:lstStyle/>
          <a:p>
            <a:r>
              <a:rPr lang="en-US" dirty="0" smtClean="0">
                <a:solidFill>
                  <a:srgbClr val="350F3D"/>
                </a:solidFill>
                <a:latin typeface="Segoe UI Light" panose="020B0502040204020203" pitchFamily="34" charset="0"/>
                <a:cs typeface="Segoe UI Light" panose="020B0502040204020203" pitchFamily="34" charset="0"/>
              </a:rPr>
              <a:t>WPSUG: Universal Windows Platform Bridges.</a:t>
            </a:r>
            <a:endParaRPr lang="ru-RU" dirty="0">
              <a:solidFill>
                <a:srgbClr val="350F3D"/>
              </a:solidFill>
            </a:endParaRPr>
          </a:p>
        </p:txBody>
      </p:sp>
      <p:sp>
        <p:nvSpPr>
          <p:cNvPr id="62" name="Subtitle 61"/>
          <p:cNvSpPr>
            <a:spLocks noGrp="1"/>
          </p:cNvSpPr>
          <p:nvPr>
            <p:ph type="subTitle" idx="1"/>
          </p:nvPr>
        </p:nvSpPr>
        <p:spPr>
          <a:xfrm>
            <a:off x="433924" y="1596460"/>
            <a:ext cx="4498116" cy="360040"/>
          </a:xfrm>
        </p:spPr>
        <p:txBody>
          <a:bodyPr>
            <a:noAutofit/>
          </a:bodyPr>
          <a:lstStyle/>
          <a:p>
            <a:r>
              <a:rPr lang="en-US" dirty="0" smtClean="0">
                <a:solidFill>
                  <a:srgbClr val="BA007C"/>
                </a:solidFill>
                <a:latin typeface="Segoe UI Light" panose="020B0502040204020203" pitchFamily="34" charset="0"/>
                <a:cs typeface="Segoe UI Light" panose="020B0502040204020203" pitchFamily="34" charset="0"/>
              </a:rPr>
              <a:t>Gracias </a:t>
            </a:r>
            <a:r>
              <a:rPr lang="en-US" dirty="0" err="1" smtClean="0">
                <a:solidFill>
                  <a:srgbClr val="BA007C"/>
                </a:solidFill>
                <a:latin typeface="Segoe UI Light" panose="020B0502040204020203" pitchFamily="34" charset="0"/>
                <a:cs typeface="Segoe UI Light" panose="020B0502040204020203" pitchFamily="34" charset="0"/>
              </a:rPr>
              <a:t>por</a:t>
            </a:r>
            <a:r>
              <a:rPr lang="en-US" dirty="0" smtClean="0">
                <a:solidFill>
                  <a:srgbClr val="BA007C"/>
                </a:solidFill>
                <a:latin typeface="Segoe UI Light" panose="020B0502040204020203" pitchFamily="34" charset="0"/>
                <a:cs typeface="Segoe UI Light" panose="020B0502040204020203" pitchFamily="34" charset="0"/>
              </a:rPr>
              <a:t> </a:t>
            </a:r>
            <a:r>
              <a:rPr lang="en-US" dirty="0" err="1" smtClean="0">
                <a:solidFill>
                  <a:srgbClr val="BA007C"/>
                </a:solidFill>
                <a:latin typeface="Segoe UI Light" panose="020B0502040204020203" pitchFamily="34" charset="0"/>
                <a:cs typeface="Segoe UI Light" panose="020B0502040204020203" pitchFamily="34" charset="0"/>
              </a:rPr>
              <a:t>vuestro</a:t>
            </a:r>
            <a:r>
              <a:rPr lang="en-US" dirty="0" smtClean="0">
                <a:solidFill>
                  <a:srgbClr val="BA007C"/>
                </a:solidFill>
                <a:latin typeface="Segoe UI Light" panose="020B0502040204020203" pitchFamily="34" charset="0"/>
                <a:cs typeface="Segoe UI Light" panose="020B0502040204020203" pitchFamily="34" charset="0"/>
              </a:rPr>
              <a:t> </a:t>
            </a:r>
            <a:r>
              <a:rPr lang="en-US" dirty="0" err="1" smtClean="0">
                <a:solidFill>
                  <a:srgbClr val="BA007C"/>
                </a:solidFill>
                <a:latin typeface="Segoe UI Light" panose="020B0502040204020203" pitchFamily="34" charset="0"/>
                <a:cs typeface="Segoe UI Light" panose="020B0502040204020203" pitchFamily="34" charset="0"/>
              </a:rPr>
              <a:t>tiempo</a:t>
            </a:r>
            <a:r>
              <a:rPr lang="en-US" dirty="0" smtClean="0">
                <a:solidFill>
                  <a:srgbClr val="7030A0"/>
                </a:solidFill>
                <a:latin typeface="Segoe UI Light" panose="020B0502040204020203" pitchFamily="34" charset="0"/>
                <a:cs typeface="Segoe UI Light" panose="020B0502040204020203" pitchFamily="34" charset="0"/>
              </a:rPr>
              <a:t>!</a:t>
            </a:r>
            <a:endParaRPr lang="ru-RU" dirty="0">
              <a:solidFill>
                <a:srgbClr val="7030A0"/>
              </a:solidFill>
              <a:latin typeface="Segoe UI Light" panose="020B0502040204020203" pitchFamily="34" charset="0"/>
              <a:cs typeface="Segoe UI Light" panose="020B0502040204020203" pitchFamily="34"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123478"/>
            <a:ext cx="2998460" cy="1049461"/>
          </a:xfrm>
          <a:prstGeom prst="rect">
            <a:avLst/>
          </a:prstGeom>
        </p:spPr>
      </p:pic>
    </p:spTree>
    <p:extLst>
      <p:ext uri="{BB962C8B-B14F-4D97-AF65-F5344CB8AC3E}">
        <p14:creationId xmlns:p14="http://schemas.microsoft.com/office/powerpoint/2010/main" val="3056031212"/>
      </p:ext>
    </p:extLst>
  </p:cSld>
  <p:clrMapOvr>
    <a:masterClrMapping/>
  </p:clrMapOvr>
  <mc:AlternateContent xmlns:mc="http://schemas.openxmlformats.org/markup-compatibility/2006" xmlns:p14="http://schemas.microsoft.com/office/powerpoint/2010/main">
    <mc:Choice Requires="p14">
      <p:transition spd="slow" p14:dur="2000" advClick="0">
        <p14:prism isContent="1" isInverted="1"/>
      </p:transition>
    </mc:Choice>
    <mc:Fallback xmlns="">
      <p:transition spd="slow" advClick="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0" y="1137805"/>
            <a:ext cx="9144000" cy="389659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solidFill>
                <a:srgbClr val="FFFFFF"/>
              </a:solidFill>
            </a:endParaRPr>
          </a:p>
        </p:txBody>
      </p:sp>
      <p:sp>
        <p:nvSpPr>
          <p:cNvPr id="2" name="Title 1"/>
          <p:cNvSpPr>
            <a:spLocks noGrp="1"/>
          </p:cNvSpPr>
          <p:nvPr>
            <p:ph type="title"/>
          </p:nvPr>
        </p:nvSpPr>
        <p:spPr>
          <a:xfrm>
            <a:off x="153902" y="205979"/>
            <a:ext cx="8532898" cy="857250"/>
          </a:xfrm>
        </p:spPr>
        <p:txBody>
          <a:bodyPr/>
          <a:lstStyle/>
          <a:p>
            <a:pPr algn="l"/>
            <a:r>
              <a:rPr lang="en-US" sz="4000" dirty="0" smtClean="0">
                <a:solidFill>
                  <a:schemeClr val="tx2"/>
                </a:solidFill>
              </a:rPr>
              <a:t>El </a:t>
            </a:r>
            <a:r>
              <a:rPr lang="en-US" sz="4000" dirty="0" err="1" smtClean="0">
                <a:solidFill>
                  <a:schemeClr val="tx2"/>
                </a:solidFill>
              </a:rPr>
              <a:t>viaje</a:t>
            </a:r>
            <a:r>
              <a:rPr lang="en-US" sz="4000" dirty="0" smtClean="0">
                <a:solidFill>
                  <a:schemeClr val="tx2"/>
                </a:solidFill>
              </a:rPr>
              <a:t> </a:t>
            </a:r>
            <a:r>
              <a:rPr lang="en-US" sz="4000" dirty="0" err="1" smtClean="0">
                <a:solidFill>
                  <a:schemeClr val="tx2"/>
                </a:solidFill>
              </a:rPr>
              <a:t>hacia</a:t>
            </a:r>
            <a:r>
              <a:rPr lang="en-US" sz="4000" dirty="0" smtClean="0">
                <a:solidFill>
                  <a:schemeClr val="tx2"/>
                </a:solidFill>
              </a:rPr>
              <a:t> un Windows </a:t>
            </a:r>
            <a:r>
              <a:rPr lang="en-US" sz="4000" dirty="0" err="1" smtClean="0">
                <a:solidFill>
                  <a:schemeClr val="tx2"/>
                </a:solidFill>
              </a:rPr>
              <a:t>único</a:t>
            </a:r>
            <a:r>
              <a:rPr lang="en-US" sz="4000" dirty="0" smtClean="0">
                <a:solidFill>
                  <a:schemeClr val="tx2"/>
                </a:solidFill>
              </a:rPr>
              <a:t>…</a:t>
            </a:r>
            <a:endParaRPr lang="en-US" sz="4000" dirty="0">
              <a:solidFill>
                <a:schemeClr val="tx2"/>
              </a:solidFill>
            </a:endParaRPr>
          </a:p>
        </p:txBody>
      </p:sp>
      <p:sp>
        <p:nvSpPr>
          <p:cNvPr id="3" name="Rectangle 2"/>
          <p:cNvSpPr/>
          <p:nvPr/>
        </p:nvSpPr>
        <p:spPr bwMode="auto">
          <a:xfrm>
            <a:off x="4958016" y="2446003"/>
            <a:ext cx="4185985"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solidFill>
                <a:srgbClr val="FFFFFF"/>
              </a:solidFill>
              <a:ea typeface="Segoe UI" pitchFamily="34" charset="0"/>
              <a:cs typeface="Segoe UI" pitchFamily="34" charset="0"/>
            </a:endParaRPr>
          </a:p>
        </p:txBody>
      </p:sp>
      <p:grpSp>
        <p:nvGrpSpPr>
          <p:cNvPr id="4" name="Group 3"/>
          <p:cNvGrpSpPr/>
          <p:nvPr/>
        </p:nvGrpSpPr>
        <p:grpSpPr>
          <a:xfrm>
            <a:off x="3651134" y="2752289"/>
            <a:ext cx="1841733" cy="2393126"/>
            <a:chOff x="4868178" y="3669719"/>
            <a:chExt cx="2455644" cy="3190834"/>
          </a:xfrm>
        </p:grpSpPr>
        <p:sp>
          <p:nvSpPr>
            <p:cNvPr id="5" name="Isosceles Triangle 4"/>
            <p:cNvSpPr/>
            <p:nvPr/>
          </p:nvSpPr>
          <p:spPr>
            <a:xfrm>
              <a:off x="4868178" y="3669719"/>
              <a:ext cx="2455644" cy="179114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FFFFFF"/>
                </a:solidFill>
              </a:endParaRPr>
            </a:p>
          </p:txBody>
        </p:sp>
        <p:grpSp>
          <p:nvGrpSpPr>
            <p:cNvPr id="6" name="Group 5"/>
            <p:cNvGrpSpPr/>
            <p:nvPr/>
          </p:nvGrpSpPr>
          <p:grpSpPr>
            <a:xfrm>
              <a:off x="4868178" y="5538270"/>
              <a:ext cx="2455644" cy="1322283"/>
              <a:chOff x="4880706" y="5512870"/>
              <a:chExt cx="2455644" cy="1322283"/>
            </a:xfrm>
          </p:grpSpPr>
          <p:sp>
            <p:nvSpPr>
              <p:cNvPr id="7" name="Rectangle 6"/>
              <p:cNvSpPr/>
              <p:nvPr/>
            </p:nvSpPr>
            <p:spPr>
              <a:xfrm>
                <a:off x="4880706" y="5512870"/>
                <a:ext cx="2455644" cy="13222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FFFFFF"/>
                  </a:solidFill>
                </a:endParaRPr>
              </a:p>
            </p:txBody>
          </p:sp>
          <p:sp>
            <p:nvSpPr>
              <p:cNvPr id="8" name="TextBox 7"/>
              <p:cNvSpPr txBox="1"/>
              <p:nvPr/>
            </p:nvSpPr>
            <p:spPr>
              <a:xfrm>
                <a:off x="5062827" y="5530010"/>
                <a:ext cx="2091403" cy="1232795"/>
              </a:xfrm>
              <a:prstGeom prst="rect">
                <a:avLst/>
              </a:prstGeom>
              <a:solidFill>
                <a:schemeClr val="accent3"/>
              </a:solidFill>
            </p:spPr>
            <p:txBody>
              <a:bodyPr wrap="square" lIns="186521" tIns="149217" rIns="186521" bIns="149217" rtlCol="0">
                <a:spAutoFit/>
              </a:bodyPr>
              <a:lstStyle/>
              <a:p>
                <a:pPr algn="ctr" defTabSz="685783">
                  <a:lnSpc>
                    <a:spcPct val="90000"/>
                  </a:lnSpc>
                </a:pPr>
                <a:r>
                  <a:rPr lang="en-US" sz="1500" dirty="0" err="1">
                    <a:solidFill>
                      <a:srgbClr val="FFFFFF"/>
                    </a:solidFill>
                  </a:rPr>
                  <a:t>IoT</a:t>
                </a:r>
                <a:endParaRPr lang="en-US" sz="1500" dirty="0">
                  <a:solidFill>
                    <a:srgbClr val="FFFFFF"/>
                  </a:solidFill>
                </a:endParaRPr>
              </a:p>
              <a:p>
                <a:pPr algn="ctr" defTabSz="685783">
                  <a:lnSpc>
                    <a:spcPct val="90000"/>
                  </a:lnSpc>
                </a:pPr>
                <a:r>
                  <a:rPr lang="en-US" sz="1500" dirty="0" err="1">
                    <a:solidFill>
                      <a:srgbClr val="FFFFFF"/>
                    </a:solidFill>
                  </a:rPr>
                  <a:t>HoloLens</a:t>
                </a:r>
                <a:endParaRPr lang="en-US" sz="1500" dirty="0">
                  <a:solidFill>
                    <a:srgbClr val="FFFFFF"/>
                  </a:solidFill>
                </a:endParaRPr>
              </a:p>
              <a:p>
                <a:pPr algn="ctr" defTabSz="685783">
                  <a:lnSpc>
                    <a:spcPct val="90000"/>
                  </a:lnSpc>
                </a:pPr>
                <a:r>
                  <a:rPr lang="en-US" sz="1500" dirty="0">
                    <a:solidFill>
                      <a:srgbClr val="FFFFFF"/>
                    </a:solidFill>
                  </a:rPr>
                  <a:t>Surface Hub</a:t>
                </a:r>
              </a:p>
            </p:txBody>
          </p:sp>
        </p:grpSp>
      </p:grpSp>
      <p:grpSp>
        <p:nvGrpSpPr>
          <p:cNvPr id="9" name="Group 8"/>
          <p:cNvGrpSpPr/>
          <p:nvPr/>
        </p:nvGrpSpPr>
        <p:grpSpPr>
          <a:xfrm>
            <a:off x="587017" y="1583929"/>
            <a:ext cx="4001522" cy="2403590"/>
            <a:chOff x="782689" y="1953277"/>
            <a:chExt cx="5335363" cy="3204787"/>
          </a:xfrm>
        </p:grpSpPr>
        <p:sp>
          <p:nvSpPr>
            <p:cNvPr id="10" name="Freeform 9"/>
            <p:cNvSpPr/>
            <p:nvPr/>
          </p:nvSpPr>
          <p:spPr>
            <a:xfrm rot="20641024" flipV="1">
              <a:off x="782689" y="3539231"/>
              <a:ext cx="5335363" cy="1618833"/>
            </a:xfrm>
            <a:custGeom>
              <a:avLst/>
              <a:gdLst>
                <a:gd name="connsiteX0" fmla="*/ 5335363 w 5335363"/>
                <a:gd name="connsiteY0" fmla="*/ 781903 h 1618833"/>
                <a:gd name="connsiteX1" fmla="*/ 3040974 w 5335363"/>
                <a:gd name="connsiteY1" fmla="*/ 8008 h 1618833"/>
                <a:gd name="connsiteX2" fmla="*/ 3038680 w 5335363"/>
                <a:gd name="connsiteY2" fmla="*/ 0 h 1618833"/>
                <a:gd name="connsiteX3" fmla="*/ 3027081 w 5335363"/>
                <a:gd name="connsiteY3" fmla="*/ 3322 h 1618833"/>
                <a:gd name="connsiteX4" fmla="*/ 3027078 w 5335363"/>
                <a:gd name="connsiteY4" fmla="*/ 3321 h 1618833"/>
                <a:gd name="connsiteX5" fmla="*/ 3027078 w 5335363"/>
                <a:gd name="connsiteY5" fmla="*/ 3323 h 1618833"/>
                <a:gd name="connsiteX6" fmla="*/ 0 w 5335363"/>
                <a:gd name="connsiteY6" fmla="*/ 870348 h 1618833"/>
                <a:gd name="connsiteX7" fmla="*/ 214383 w 5335363"/>
                <a:gd name="connsiteY7" fmla="*/ 1618833 h 1618833"/>
                <a:gd name="connsiteX8" fmla="*/ 3136389 w 5335363"/>
                <a:gd name="connsiteY8" fmla="*/ 781903 h 161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5363" h="1618833">
                  <a:moveTo>
                    <a:pt x="5335363" y="781903"/>
                  </a:moveTo>
                  <a:lnTo>
                    <a:pt x="3040974" y="8008"/>
                  </a:lnTo>
                  <a:lnTo>
                    <a:pt x="3038680" y="0"/>
                  </a:lnTo>
                  <a:lnTo>
                    <a:pt x="3027081" y="3322"/>
                  </a:lnTo>
                  <a:lnTo>
                    <a:pt x="3027078" y="3321"/>
                  </a:lnTo>
                  <a:lnTo>
                    <a:pt x="3027078" y="3323"/>
                  </a:lnTo>
                  <a:lnTo>
                    <a:pt x="0" y="870348"/>
                  </a:lnTo>
                  <a:lnTo>
                    <a:pt x="214383" y="1618833"/>
                  </a:lnTo>
                  <a:lnTo>
                    <a:pt x="3136389" y="781903"/>
                  </a:lnTo>
                  <a:close/>
                </a:path>
              </a:pathLst>
            </a:cu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FFFFFF"/>
                </a:solidFill>
              </a:endParaRPr>
            </a:p>
          </p:txBody>
        </p:sp>
        <p:grpSp>
          <p:nvGrpSpPr>
            <p:cNvPr id="11" name="Group 10"/>
            <p:cNvGrpSpPr/>
            <p:nvPr/>
          </p:nvGrpSpPr>
          <p:grpSpPr>
            <a:xfrm>
              <a:off x="869034" y="1953277"/>
              <a:ext cx="5153473" cy="3043708"/>
              <a:chOff x="869034" y="1953277"/>
              <a:chExt cx="5153473" cy="3043708"/>
            </a:xfrm>
          </p:grpSpPr>
          <p:sp>
            <p:nvSpPr>
              <p:cNvPr id="12" name="Freeform 11"/>
              <p:cNvSpPr/>
              <p:nvPr/>
            </p:nvSpPr>
            <p:spPr>
              <a:xfrm>
                <a:off x="869034" y="1953277"/>
                <a:ext cx="5153473" cy="1384074"/>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FFFFFF"/>
                  </a:solidFill>
                </a:endParaRPr>
              </a:p>
            </p:txBody>
          </p:sp>
          <p:grpSp>
            <p:nvGrpSpPr>
              <p:cNvPr id="13" name="Group 12"/>
              <p:cNvGrpSpPr/>
              <p:nvPr/>
            </p:nvGrpSpPr>
            <p:grpSpPr>
              <a:xfrm>
                <a:off x="869034" y="1996229"/>
                <a:ext cx="5113951" cy="3000756"/>
                <a:chOff x="869034" y="1996229"/>
                <a:chExt cx="5113951" cy="3000756"/>
              </a:xfrm>
            </p:grpSpPr>
            <p:sp>
              <p:nvSpPr>
                <p:cNvPr id="14" name="Freeform 13"/>
                <p:cNvSpPr/>
                <p:nvPr/>
              </p:nvSpPr>
              <p:spPr>
                <a:xfrm>
                  <a:off x="869034" y="3102710"/>
                  <a:ext cx="5113951" cy="778582"/>
                </a:xfrm>
                <a:custGeom>
                  <a:avLst/>
                  <a:gdLst>
                    <a:gd name="connsiteX0" fmla="*/ 0 w 5113951"/>
                    <a:gd name="connsiteY0" fmla="*/ 0 h 778582"/>
                    <a:gd name="connsiteX1" fmla="*/ 3160868 w 5113951"/>
                    <a:gd name="connsiteY1" fmla="*/ 0 h 778582"/>
                    <a:gd name="connsiteX2" fmla="*/ 3160868 w 5113951"/>
                    <a:gd name="connsiteY2" fmla="*/ 2115 h 778582"/>
                    <a:gd name="connsiteX3" fmla="*/ 5113951 w 5113951"/>
                    <a:gd name="connsiteY3" fmla="*/ 389292 h 778582"/>
                    <a:gd name="connsiteX4" fmla="*/ 3160868 w 5113951"/>
                    <a:gd name="connsiteY4" fmla="*/ 776469 h 778582"/>
                    <a:gd name="connsiteX5" fmla="*/ 3160868 w 5113951"/>
                    <a:gd name="connsiteY5" fmla="*/ 778582 h 778582"/>
                    <a:gd name="connsiteX6" fmla="*/ 0 w 5113951"/>
                    <a:gd name="connsiteY6" fmla="*/ 778582 h 7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3951" h="778582">
                      <a:moveTo>
                        <a:pt x="0" y="0"/>
                      </a:moveTo>
                      <a:lnTo>
                        <a:pt x="3160868" y="0"/>
                      </a:lnTo>
                      <a:lnTo>
                        <a:pt x="3160868" y="2115"/>
                      </a:lnTo>
                      <a:lnTo>
                        <a:pt x="5113951" y="389292"/>
                      </a:lnTo>
                      <a:lnTo>
                        <a:pt x="3160868" y="776469"/>
                      </a:lnTo>
                      <a:lnTo>
                        <a:pt x="3160868" y="778582"/>
                      </a:lnTo>
                      <a:lnTo>
                        <a:pt x="0" y="778582"/>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FFFFFF"/>
                    </a:solidFill>
                  </a:endParaRPr>
                </a:p>
              </p:txBody>
            </p:sp>
            <p:sp>
              <p:nvSpPr>
                <p:cNvPr id="15" name="TextBox 14"/>
                <p:cNvSpPr txBox="1"/>
                <p:nvPr/>
              </p:nvSpPr>
              <p:spPr>
                <a:xfrm>
                  <a:off x="904595" y="1996229"/>
                  <a:ext cx="2779122" cy="697264"/>
                </a:xfrm>
                <a:prstGeom prst="rect">
                  <a:avLst/>
                </a:prstGeom>
                <a:solidFill>
                  <a:srgbClr val="0070C0"/>
                </a:solidFill>
              </p:spPr>
              <p:txBody>
                <a:bodyPr wrap="square" lIns="186521" tIns="149217" rIns="186521" bIns="149217" rtlCol="0">
                  <a:spAutoFit/>
                </a:bodyPr>
                <a:lstStyle/>
                <a:p>
                  <a:pPr defTabSz="685783">
                    <a:lnSpc>
                      <a:spcPct val="90000"/>
                    </a:lnSpc>
                    <a:spcBef>
                      <a:spcPts val="612"/>
                    </a:spcBef>
                  </a:pPr>
                  <a:r>
                    <a:rPr lang="en-US" sz="1600" dirty="0">
                      <a:solidFill>
                        <a:srgbClr val="FFFFFF"/>
                      </a:solidFill>
                    </a:rPr>
                    <a:t>Windows Desktop</a:t>
                  </a:r>
                  <a:endParaRPr lang="en-US" dirty="0">
                    <a:solidFill>
                      <a:srgbClr val="FFFFFF"/>
                    </a:solidFill>
                  </a:endParaRPr>
                </a:p>
              </p:txBody>
            </p:sp>
            <p:sp>
              <p:nvSpPr>
                <p:cNvPr id="16" name="TextBox 15"/>
                <p:cNvSpPr txBox="1"/>
                <p:nvPr/>
              </p:nvSpPr>
              <p:spPr>
                <a:xfrm>
                  <a:off x="904595" y="3154012"/>
                  <a:ext cx="2779122" cy="697264"/>
                </a:xfrm>
                <a:prstGeom prst="rect">
                  <a:avLst/>
                </a:prstGeom>
                <a:solidFill>
                  <a:srgbClr val="ED7D31"/>
                </a:solidFill>
              </p:spPr>
              <p:txBody>
                <a:bodyPr wrap="square" lIns="186521" tIns="149217" rIns="186521" bIns="149217" rtlCol="0">
                  <a:spAutoFit/>
                </a:bodyPr>
                <a:lstStyle/>
                <a:p>
                  <a:pPr defTabSz="685783">
                    <a:lnSpc>
                      <a:spcPct val="90000"/>
                    </a:lnSpc>
                    <a:spcBef>
                      <a:spcPts val="612"/>
                    </a:spcBef>
                  </a:pPr>
                  <a:r>
                    <a:rPr lang="en-US" sz="1600" dirty="0">
                      <a:solidFill>
                        <a:srgbClr val="FFFFFF"/>
                      </a:solidFill>
                    </a:rPr>
                    <a:t>Windows Phone</a:t>
                  </a:r>
                </a:p>
              </p:txBody>
            </p:sp>
            <p:sp>
              <p:nvSpPr>
                <p:cNvPr id="17" name="TextBox 16"/>
                <p:cNvSpPr txBox="1"/>
                <p:nvPr/>
              </p:nvSpPr>
              <p:spPr>
                <a:xfrm>
                  <a:off x="904595" y="4299721"/>
                  <a:ext cx="2779122" cy="697264"/>
                </a:xfrm>
                <a:prstGeom prst="rect">
                  <a:avLst/>
                </a:prstGeom>
                <a:solidFill>
                  <a:srgbClr val="009900"/>
                </a:solidFill>
              </p:spPr>
              <p:txBody>
                <a:bodyPr wrap="square" lIns="186521" tIns="149217" rIns="186521" bIns="149217" rtlCol="0">
                  <a:spAutoFit/>
                </a:bodyPr>
                <a:lstStyle/>
                <a:p>
                  <a:pPr defTabSz="685783">
                    <a:lnSpc>
                      <a:spcPct val="90000"/>
                    </a:lnSpc>
                    <a:spcBef>
                      <a:spcPts val="612"/>
                    </a:spcBef>
                  </a:pPr>
                  <a:r>
                    <a:rPr lang="en-US" sz="1600" dirty="0">
                      <a:solidFill>
                        <a:srgbClr val="FFFFFF"/>
                      </a:solidFill>
                    </a:rPr>
                    <a:t>Xbox</a:t>
                  </a:r>
                </a:p>
              </p:txBody>
            </p:sp>
          </p:grpSp>
        </p:grpSp>
      </p:grpSp>
      <p:grpSp>
        <p:nvGrpSpPr>
          <p:cNvPr id="18" name="Group 17"/>
          <p:cNvGrpSpPr/>
          <p:nvPr/>
        </p:nvGrpSpPr>
        <p:grpSpPr>
          <a:xfrm>
            <a:off x="0" y="1584934"/>
            <a:ext cx="561975" cy="2302502"/>
            <a:chOff x="0" y="1954618"/>
            <a:chExt cx="749300" cy="3070003"/>
          </a:xfrm>
        </p:grpSpPr>
        <p:grpSp>
          <p:nvGrpSpPr>
            <p:cNvPr id="19" name="Group 18"/>
            <p:cNvGrpSpPr/>
            <p:nvPr/>
          </p:nvGrpSpPr>
          <p:grpSpPr>
            <a:xfrm>
              <a:off x="0" y="1954618"/>
              <a:ext cx="749300" cy="778582"/>
              <a:chOff x="0" y="1954618"/>
              <a:chExt cx="749300" cy="778582"/>
            </a:xfrm>
          </p:grpSpPr>
          <p:sp>
            <p:nvSpPr>
              <p:cNvPr id="26" name="Rectangle 25"/>
              <p:cNvSpPr/>
              <p:nvPr/>
            </p:nvSpPr>
            <p:spPr>
              <a:xfrm>
                <a:off x="0" y="1954618"/>
                <a:ext cx="749300" cy="77858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FFFFFF"/>
                  </a:solidFill>
                </a:endParaRPr>
              </a:p>
            </p:txBody>
          </p:sp>
          <p:sp>
            <p:nvSpPr>
              <p:cNvPr id="27" name="Freeform 67"/>
              <p:cNvSpPr>
                <a:spLocks noEditPoints="1"/>
              </p:cNvSpPr>
              <p:nvPr/>
            </p:nvSpPr>
            <p:spPr bwMode="auto">
              <a:xfrm>
                <a:off x="76254" y="2184400"/>
                <a:ext cx="587291" cy="371972"/>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solidFill>
                <a:schemeClr val="bg1"/>
              </a:solidFill>
              <a:ln>
                <a:noFill/>
              </a:ln>
            </p:spPr>
            <p:txBody>
              <a:bodyPr vert="horz" wrap="square" lIns="67209" tIns="33605" rIns="67209" bIns="33605" numCol="1" anchor="t" anchorCtr="0" compatLnSpc="1">
                <a:prstTxWarp prst="textNoShape">
                  <a:avLst/>
                </a:prstTxWarp>
              </a:bodyPr>
              <a:lstStyle/>
              <a:p>
                <a:pPr defTabSz="672156">
                  <a:defRPr/>
                </a:pPr>
                <a:endParaRPr lang="en-US" sz="1350" kern="0">
                  <a:solidFill>
                    <a:srgbClr val="FFFFFF"/>
                  </a:solidFill>
                </a:endParaRPr>
              </a:p>
            </p:txBody>
          </p:sp>
        </p:grpSp>
        <p:grpSp>
          <p:nvGrpSpPr>
            <p:cNvPr id="20" name="Group 19"/>
            <p:cNvGrpSpPr/>
            <p:nvPr/>
          </p:nvGrpSpPr>
          <p:grpSpPr>
            <a:xfrm>
              <a:off x="0" y="3100328"/>
              <a:ext cx="749300" cy="778582"/>
              <a:chOff x="0" y="3100328"/>
              <a:chExt cx="749300" cy="778582"/>
            </a:xfrm>
          </p:grpSpPr>
          <p:sp>
            <p:nvSpPr>
              <p:cNvPr id="24" name="Rectangle 23"/>
              <p:cNvSpPr/>
              <p:nvPr/>
            </p:nvSpPr>
            <p:spPr>
              <a:xfrm>
                <a:off x="0" y="3100328"/>
                <a:ext cx="749300" cy="77858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FFFFFF"/>
                  </a:solidFill>
                </a:endParaRPr>
              </a:p>
            </p:txBody>
          </p:sp>
          <p:sp>
            <p:nvSpPr>
              <p:cNvPr id="25" name="Freeform 24"/>
              <p:cNvSpPr>
                <a:spLocks noEditPoints="1"/>
              </p:cNvSpPr>
              <p:nvPr/>
            </p:nvSpPr>
            <p:spPr bwMode="auto">
              <a:xfrm>
                <a:off x="205203" y="3240463"/>
                <a:ext cx="319748" cy="495210"/>
              </a:xfrm>
              <a:custGeom>
                <a:avLst/>
                <a:gdLst>
                  <a:gd name="T0" fmla="*/ 172 w 187"/>
                  <a:gd name="T1" fmla="*/ 0 h 289"/>
                  <a:gd name="T2" fmla="*/ 14 w 187"/>
                  <a:gd name="T3" fmla="*/ 0 h 289"/>
                  <a:gd name="T4" fmla="*/ 0 w 187"/>
                  <a:gd name="T5" fmla="*/ 14 h 289"/>
                  <a:gd name="T6" fmla="*/ 0 w 187"/>
                  <a:gd name="T7" fmla="*/ 274 h 289"/>
                  <a:gd name="T8" fmla="*/ 14 w 187"/>
                  <a:gd name="T9" fmla="*/ 289 h 289"/>
                  <a:gd name="T10" fmla="*/ 172 w 187"/>
                  <a:gd name="T11" fmla="*/ 289 h 289"/>
                  <a:gd name="T12" fmla="*/ 187 w 187"/>
                  <a:gd name="T13" fmla="*/ 274 h 289"/>
                  <a:gd name="T14" fmla="*/ 187 w 187"/>
                  <a:gd name="T15" fmla="*/ 14 h 289"/>
                  <a:gd name="T16" fmla="*/ 172 w 187"/>
                  <a:gd name="T17" fmla="*/ 0 h 289"/>
                  <a:gd name="T18" fmla="*/ 93 w 187"/>
                  <a:gd name="T19" fmla="*/ 276 h 289"/>
                  <a:gd name="T20" fmla="*/ 82 w 187"/>
                  <a:gd name="T21" fmla="*/ 265 h 289"/>
                  <a:gd name="T22" fmla="*/ 93 w 187"/>
                  <a:gd name="T23" fmla="*/ 254 h 289"/>
                  <a:gd name="T24" fmla="*/ 104 w 187"/>
                  <a:gd name="T25" fmla="*/ 265 h 289"/>
                  <a:gd name="T26" fmla="*/ 93 w 187"/>
                  <a:gd name="T27" fmla="*/ 276 h 289"/>
                  <a:gd name="T28" fmla="*/ 164 w 187"/>
                  <a:gd name="T29" fmla="*/ 237 h 289"/>
                  <a:gd name="T30" fmla="*/ 23 w 187"/>
                  <a:gd name="T31" fmla="*/ 237 h 289"/>
                  <a:gd name="T32" fmla="*/ 23 w 187"/>
                  <a:gd name="T33" fmla="*/ 24 h 289"/>
                  <a:gd name="T34" fmla="*/ 164 w 187"/>
                  <a:gd name="T35" fmla="*/ 24 h 289"/>
                  <a:gd name="T36" fmla="*/ 164 w 187"/>
                  <a:gd name="T37" fmla="*/ 23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89">
                    <a:moveTo>
                      <a:pt x="172" y="0"/>
                    </a:moveTo>
                    <a:cubicBezTo>
                      <a:pt x="14" y="0"/>
                      <a:pt x="14" y="0"/>
                      <a:pt x="14" y="0"/>
                    </a:cubicBezTo>
                    <a:cubicBezTo>
                      <a:pt x="6" y="0"/>
                      <a:pt x="0" y="6"/>
                      <a:pt x="0" y="14"/>
                    </a:cubicBezTo>
                    <a:cubicBezTo>
                      <a:pt x="0" y="274"/>
                      <a:pt x="0" y="274"/>
                      <a:pt x="0" y="274"/>
                    </a:cubicBezTo>
                    <a:cubicBezTo>
                      <a:pt x="0" y="282"/>
                      <a:pt x="6" y="289"/>
                      <a:pt x="14" y="289"/>
                    </a:cubicBezTo>
                    <a:cubicBezTo>
                      <a:pt x="172" y="289"/>
                      <a:pt x="172" y="289"/>
                      <a:pt x="172" y="289"/>
                    </a:cubicBezTo>
                    <a:cubicBezTo>
                      <a:pt x="180" y="289"/>
                      <a:pt x="187" y="282"/>
                      <a:pt x="187" y="274"/>
                    </a:cubicBezTo>
                    <a:cubicBezTo>
                      <a:pt x="187" y="14"/>
                      <a:pt x="187" y="14"/>
                      <a:pt x="187" y="14"/>
                    </a:cubicBezTo>
                    <a:cubicBezTo>
                      <a:pt x="187" y="6"/>
                      <a:pt x="180" y="0"/>
                      <a:pt x="172" y="0"/>
                    </a:cubicBezTo>
                    <a:close/>
                    <a:moveTo>
                      <a:pt x="93" y="276"/>
                    </a:moveTo>
                    <a:cubicBezTo>
                      <a:pt x="87" y="276"/>
                      <a:pt x="82" y="271"/>
                      <a:pt x="82" y="265"/>
                    </a:cubicBezTo>
                    <a:cubicBezTo>
                      <a:pt x="82" y="259"/>
                      <a:pt x="87" y="254"/>
                      <a:pt x="93" y="254"/>
                    </a:cubicBezTo>
                    <a:cubicBezTo>
                      <a:pt x="99" y="254"/>
                      <a:pt x="104" y="259"/>
                      <a:pt x="104" y="265"/>
                    </a:cubicBezTo>
                    <a:cubicBezTo>
                      <a:pt x="104" y="271"/>
                      <a:pt x="99" y="276"/>
                      <a:pt x="93" y="276"/>
                    </a:cubicBezTo>
                    <a:close/>
                    <a:moveTo>
                      <a:pt x="164" y="237"/>
                    </a:moveTo>
                    <a:cubicBezTo>
                      <a:pt x="23" y="237"/>
                      <a:pt x="23" y="237"/>
                      <a:pt x="23" y="237"/>
                    </a:cubicBezTo>
                    <a:cubicBezTo>
                      <a:pt x="23" y="24"/>
                      <a:pt x="23" y="24"/>
                      <a:pt x="23" y="24"/>
                    </a:cubicBezTo>
                    <a:cubicBezTo>
                      <a:pt x="164" y="24"/>
                      <a:pt x="164" y="24"/>
                      <a:pt x="164" y="24"/>
                    </a:cubicBezTo>
                    <a:lnTo>
                      <a:pt x="164" y="237"/>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en-US" sz="1350">
                  <a:solidFill>
                    <a:srgbClr val="FFFFFF"/>
                  </a:solidFill>
                </a:endParaRPr>
              </a:p>
            </p:txBody>
          </p:sp>
        </p:grpSp>
        <p:grpSp>
          <p:nvGrpSpPr>
            <p:cNvPr id="21" name="Group 20"/>
            <p:cNvGrpSpPr/>
            <p:nvPr/>
          </p:nvGrpSpPr>
          <p:grpSpPr>
            <a:xfrm>
              <a:off x="0" y="4246039"/>
              <a:ext cx="749300" cy="778582"/>
              <a:chOff x="0" y="4119039"/>
              <a:chExt cx="749300" cy="778582"/>
            </a:xfrm>
            <a:solidFill>
              <a:srgbClr val="009900"/>
            </a:solidFill>
          </p:grpSpPr>
          <p:sp>
            <p:nvSpPr>
              <p:cNvPr id="22" name="Rectangle 21"/>
              <p:cNvSpPr/>
              <p:nvPr/>
            </p:nvSpPr>
            <p:spPr>
              <a:xfrm>
                <a:off x="0" y="4119039"/>
                <a:ext cx="749300" cy="77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FFFFFF"/>
                  </a:solidFill>
                </a:endParaRPr>
              </a:p>
            </p:txBody>
          </p:sp>
          <p:pic>
            <p:nvPicPr>
              <p:cNvPr id="23" name="Picture 42" descr="C:\Users\sakuu\Documents\Ballmer WPC\PNGS\xboxpear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169658" y="4312340"/>
                <a:ext cx="390838" cy="391978"/>
              </a:xfrm>
              <a:prstGeom prst="rect">
                <a:avLst/>
              </a:prstGeom>
              <a:grpFill/>
              <a:extLst/>
            </p:spPr>
          </p:pic>
        </p:grpSp>
      </p:grpSp>
      <p:sp>
        <p:nvSpPr>
          <p:cNvPr id="28" name="Rectangle 27"/>
          <p:cNvSpPr/>
          <p:nvPr/>
        </p:nvSpPr>
        <p:spPr>
          <a:xfrm>
            <a:off x="5481301" y="2464275"/>
            <a:ext cx="3357899" cy="667875"/>
          </a:xfrm>
          <a:prstGeom prst="rect">
            <a:avLst/>
          </a:prstGeom>
        </p:spPr>
        <p:txBody>
          <a:bodyPr wrap="square" anchor="ctr">
            <a:spAutoFit/>
          </a:bodyPr>
          <a:lstStyle/>
          <a:p>
            <a:pPr defTabSz="951005" fontAlgn="base">
              <a:lnSpc>
                <a:spcPct val="90000"/>
              </a:lnSpc>
              <a:spcBef>
                <a:spcPct val="0"/>
              </a:spcBef>
              <a:spcAft>
                <a:spcPts val="300"/>
              </a:spcAft>
            </a:pPr>
            <a:r>
              <a:rPr lang="en-US" sz="1200" dirty="0">
                <a:solidFill>
                  <a:srgbClr val="FFFFFF"/>
                </a:solidFill>
                <a:ea typeface="Segoe UI" pitchFamily="34" charset="0"/>
                <a:cs typeface="Segoe UI" pitchFamily="34" charset="0"/>
              </a:rPr>
              <a:t>ONE CORE OS</a:t>
            </a:r>
          </a:p>
          <a:p>
            <a:pPr defTabSz="951005" fontAlgn="base">
              <a:lnSpc>
                <a:spcPct val="90000"/>
              </a:lnSpc>
              <a:spcBef>
                <a:spcPct val="0"/>
              </a:spcBef>
              <a:spcAft>
                <a:spcPts val="300"/>
              </a:spcAft>
            </a:pPr>
            <a:r>
              <a:rPr lang="en-US" sz="1200" dirty="0">
                <a:solidFill>
                  <a:srgbClr val="FFFFFF"/>
                </a:solidFill>
                <a:ea typeface="Segoe UI" pitchFamily="34" charset="0"/>
                <a:cs typeface="Segoe UI" pitchFamily="34" charset="0"/>
              </a:rPr>
              <a:t>ONE APP PLATFORM</a:t>
            </a:r>
          </a:p>
          <a:p>
            <a:pPr defTabSz="951005" fontAlgn="base">
              <a:lnSpc>
                <a:spcPct val="90000"/>
              </a:lnSpc>
              <a:spcBef>
                <a:spcPct val="0"/>
              </a:spcBef>
              <a:spcAft>
                <a:spcPts val="300"/>
              </a:spcAft>
            </a:pPr>
            <a:r>
              <a:rPr lang="en-US" sz="1200" dirty="0">
                <a:solidFill>
                  <a:srgbClr val="FFFFFF"/>
                </a:solidFill>
                <a:ea typeface="Segoe UI" pitchFamily="34" charset="0"/>
                <a:cs typeface="Segoe UI" pitchFamily="34" charset="0"/>
              </a:rPr>
              <a:t>ONE STORE</a:t>
            </a:r>
          </a:p>
        </p:txBody>
      </p:sp>
      <p:sp>
        <p:nvSpPr>
          <p:cNvPr id="29" name="Oval 33"/>
          <p:cNvSpPr/>
          <p:nvPr/>
        </p:nvSpPr>
        <p:spPr>
          <a:xfrm>
            <a:off x="3830961" y="2015508"/>
            <a:ext cx="1482078" cy="1482078"/>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30" name="Group 29"/>
          <p:cNvGrpSpPr/>
          <p:nvPr/>
        </p:nvGrpSpPr>
        <p:grpSpPr>
          <a:xfrm>
            <a:off x="3789031" y="2078604"/>
            <a:ext cx="1565939" cy="1355888"/>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32" name="Group 31"/>
            <p:cNvGrpSpPr/>
            <p:nvPr/>
          </p:nvGrpSpPr>
          <p:grpSpPr>
            <a:xfrm>
              <a:off x="5052041" y="2836625"/>
              <a:ext cx="2087919" cy="1066226"/>
              <a:chOff x="5052041" y="2836625"/>
              <a:chExt cx="2087919" cy="1066226"/>
            </a:xfrm>
          </p:grpSpPr>
          <p:sp>
            <p:nvSpPr>
              <p:cNvPr id="33" name="TextBox 35"/>
              <p:cNvSpPr txBox="1"/>
              <p:nvPr/>
            </p:nvSpPr>
            <p:spPr>
              <a:xfrm>
                <a:off x="5052041" y="3644319"/>
                <a:ext cx="2087919" cy="258532"/>
              </a:xfrm>
              <a:prstGeom prst="rect">
                <a:avLst/>
              </a:prstGeom>
              <a:noFill/>
              <a:ln>
                <a:noFill/>
              </a:ln>
            </p:spPr>
            <p:txBody>
              <a:bodyPr wrap="square" lIns="0" tIns="0" rIns="0" bIns="0" rtlCol="0">
                <a:spAutoFit/>
              </a:bodyPr>
              <a:lstStyle/>
              <a:p>
                <a:pPr algn="ctr" defTabSz="685783">
                  <a:lnSpc>
                    <a:spcPct val="90000"/>
                  </a:lnSpc>
                </a:pPr>
                <a:r>
                  <a:rPr lang="en-US" sz="1400" dirty="0">
                    <a:solidFill>
                      <a:srgbClr val="FFFFFF"/>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rgbClr val="FFFFFF"/>
              </a:solidFill>
              <a:ln>
                <a:solidFill>
                  <a:srgbClr val="FFFFFF"/>
                </a:solidFill>
              </a:ln>
              <a:extLst/>
            </p:spPr>
            <p:txBody>
              <a:bodyPr vert="horz" wrap="square" lIns="91440" tIns="45720" rIns="91440" bIns="45720" numCol="1" anchor="t" anchorCtr="0" compatLnSpc="1">
                <a:prstTxWarp prst="textNoShape">
                  <a:avLst/>
                </a:prstTxWarp>
              </a:bodyPr>
              <a:lstStyle/>
              <a:p>
                <a:pPr defTabSz="685783"/>
                <a:endParaRPr lang="en-US" sz="1400">
                  <a:ln>
                    <a:solidFill>
                      <a:srgbClr val="FFFFFF"/>
                    </a:solidFill>
                  </a:ln>
                  <a:solidFill>
                    <a:srgbClr val="FFFFFF"/>
                  </a:solidFill>
                </a:endParaRPr>
              </a:p>
            </p:txBody>
          </p:sp>
        </p:grpSp>
      </p:grpSp>
    </p:spTree>
    <p:extLst>
      <p:ext uri="{BB962C8B-B14F-4D97-AF65-F5344CB8AC3E}">
        <p14:creationId xmlns:p14="http://schemas.microsoft.com/office/powerpoint/2010/main" val="176184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0" y="1137805"/>
            <a:ext cx="9144000" cy="389659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63" name="Rectangle 62"/>
          <p:cNvSpPr/>
          <p:nvPr/>
        </p:nvSpPr>
        <p:spPr bwMode="auto">
          <a:xfrm>
            <a:off x="-75599" y="2446003"/>
            <a:ext cx="9219600"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2917">
                    <a:srgbClr val="737373"/>
                  </a:gs>
                  <a:gs pos="81000">
                    <a:srgbClr val="737373"/>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3995" y="205979"/>
            <a:ext cx="8422805" cy="857250"/>
          </a:xfrm>
        </p:spPr>
        <p:txBody>
          <a:bodyPr/>
          <a:lstStyle/>
          <a:p>
            <a:pPr algn="l"/>
            <a:r>
              <a:rPr lang="en-US" dirty="0" err="1" smtClean="0">
                <a:solidFill>
                  <a:schemeClr val="tx2"/>
                </a:solidFill>
              </a:rPr>
              <a:t>En</a:t>
            </a:r>
            <a:r>
              <a:rPr lang="en-US" dirty="0" smtClean="0">
                <a:solidFill>
                  <a:schemeClr val="tx2"/>
                </a:solidFill>
              </a:rPr>
              <a:t> multiples </a:t>
            </a:r>
            <a:r>
              <a:rPr lang="en-US" dirty="0" err="1" smtClean="0">
                <a:solidFill>
                  <a:schemeClr val="tx2"/>
                </a:solidFill>
              </a:rPr>
              <a:t>dispositivos</a:t>
            </a:r>
            <a:r>
              <a:rPr lang="en-US" dirty="0" smtClean="0">
                <a:solidFill>
                  <a:schemeClr val="tx2"/>
                </a:solidFill>
              </a:rPr>
              <a:t>…</a:t>
            </a:r>
            <a:endParaRPr lang="en-US" dirty="0">
              <a:solidFill>
                <a:schemeClr val="tx2"/>
              </a:solidFill>
            </a:endParaRPr>
          </a:p>
        </p:txBody>
      </p:sp>
      <p:sp>
        <p:nvSpPr>
          <p:cNvPr id="36" name="TextBox 35"/>
          <p:cNvSpPr txBox="1"/>
          <p:nvPr/>
        </p:nvSpPr>
        <p:spPr>
          <a:xfrm>
            <a:off x="223413" y="1318692"/>
            <a:ext cx="49982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Phone</a:t>
            </a:r>
          </a:p>
        </p:txBody>
      </p:sp>
      <p:sp>
        <p:nvSpPr>
          <p:cNvPr id="37" name="TextBox 36"/>
          <p:cNvSpPr txBox="1"/>
          <p:nvPr/>
        </p:nvSpPr>
        <p:spPr>
          <a:xfrm>
            <a:off x="1541280" y="1220720"/>
            <a:ext cx="874148" cy="325730"/>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Tablet </a:t>
            </a:r>
            <a:r>
              <a:rPr lang="en-US" sz="1176" dirty="0" err="1">
                <a:solidFill>
                  <a:srgbClr val="4F4F4F"/>
                </a:solidFill>
                <a:cs typeface="Segoe UI" panose="020B0502040204020203" pitchFamily="34" charset="0"/>
              </a:rPr>
              <a:t>Pequeña</a:t>
            </a:r>
            <a:endParaRPr lang="en-US" sz="1176" dirty="0">
              <a:solidFill>
                <a:srgbClr val="4F4F4F"/>
              </a:solidFill>
              <a:cs typeface="Segoe UI" panose="020B0502040204020203" pitchFamily="34" charset="0"/>
            </a:endParaRPr>
          </a:p>
        </p:txBody>
      </p:sp>
      <p:sp>
        <p:nvSpPr>
          <p:cNvPr id="38" name="TextBox 37"/>
          <p:cNvSpPr txBox="1"/>
          <p:nvPr/>
        </p:nvSpPr>
        <p:spPr>
          <a:xfrm>
            <a:off x="5118955" y="1155811"/>
            <a:ext cx="1476563" cy="32573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176" dirty="0">
                <a:solidFill>
                  <a:srgbClr val="4F4F4F"/>
                </a:solidFill>
              </a:rPr>
              <a:t>2-in-1s</a:t>
            </a:r>
            <a:br>
              <a:rPr lang="en-US" sz="1176" dirty="0">
                <a:solidFill>
                  <a:srgbClr val="4F4F4F"/>
                </a:solidFill>
              </a:rPr>
            </a:br>
            <a:r>
              <a:rPr lang="en-US" sz="1176" dirty="0">
                <a:solidFill>
                  <a:srgbClr val="4F4F4F"/>
                </a:solidFill>
              </a:rPr>
              <a:t>(Tablet or Laptop)</a:t>
            </a:r>
          </a:p>
        </p:txBody>
      </p:sp>
      <p:sp>
        <p:nvSpPr>
          <p:cNvPr id="39" name="TextBox 38"/>
          <p:cNvSpPr txBox="1"/>
          <p:nvPr/>
        </p:nvSpPr>
        <p:spPr>
          <a:xfrm>
            <a:off x="7664816" y="1155811"/>
            <a:ext cx="1439959" cy="325730"/>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PC</a:t>
            </a:r>
            <a:br>
              <a:rPr lang="en-US" sz="1176" dirty="0">
                <a:solidFill>
                  <a:srgbClr val="4F4F4F"/>
                </a:solidFill>
                <a:cs typeface="Segoe UI" panose="020B0502040204020203" pitchFamily="34" charset="0"/>
              </a:rPr>
            </a:br>
            <a:r>
              <a:rPr lang="en-US" sz="1176" dirty="0">
                <a:solidFill>
                  <a:srgbClr val="4F4F4F"/>
                </a:solidFill>
                <a:cs typeface="Segoe UI" panose="020B0502040204020203" pitchFamily="34" charset="0"/>
              </a:rPr>
              <a:t>&amp; All-in-Ones</a:t>
            </a:r>
          </a:p>
        </p:txBody>
      </p:sp>
      <p:sp>
        <p:nvSpPr>
          <p:cNvPr id="40" name="TextBox 39"/>
          <p:cNvSpPr txBox="1"/>
          <p:nvPr/>
        </p:nvSpPr>
        <p:spPr>
          <a:xfrm>
            <a:off x="854502" y="1318692"/>
            <a:ext cx="63134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Phablet</a:t>
            </a:r>
          </a:p>
        </p:txBody>
      </p:sp>
      <p:sp>
        <p:nvSpPr>
          <p:cNvPr id="41" name="TextBox 40"/>
          <p:cNvSpPr txBox="1"/>
          <p:nvPr/>
        </p:nvSpPr>
        <p:spPr>
          <a:xfrm>
            <a:off x="2324291" y="1318692"/>
            <a:ext cx="1459545"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Tablet Grande</a:t>
            </a:r>
          </a:p>
        </p:txBody>
      </p:sp>
      <p:sp>
        <p:nvSpPr>
          <p:cNvPr id="42" name="TextBox 41"/>
          <p:cNvSpPr txBox="1"/>
          <p:nvPr/>
        </p:nvSpPr>
        <p:spPr>
          <a:xfrm>
            <a:off x="6756470" y="1155811"/>
            <a:ext cx="71593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err="1">
                <a:solidFill>
                  <a:srgbClr val="4F4F4F"/>
                </a:solidFill>
                <a:cs typeface="Segoe UI" panose="020B0502040204020203" pitchFamily="34" charset="0"/>
              </a:rPr>
              <a:t>Portátil</a:t>
            </a:r>
            <a:endParaRPr lang="en-US" sz="1176" dirty="0">
              <a:solidFill>
                <a:srgbClr val="4F4F4F"/>
              </a:solidFill>
              <a:cs typeface="Segoe UI" panose="020B0502040204020203" pitchFamily="34" charset="0"/>
            </a:endParaRPr>
          </a:p>
        </p:txBody>
      </p:sp>
      <p:pic>
        <p:nvPicPr>
          <p:cNvPr id="4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5381582" y="1581763"/>
            <a:ext cx="1055831" cy="671569"/>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3760" y="1548184"/>
            <a:ext cx="1144517" cy="841992"/>
          </a:xfrm>
          <a:prstGeom prst="rect">
            <a:avLst/>
          </a:prstGeom>
        </p:spPr>
      </p:pic>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2088" y="1548184"/>
            <a:ext cx="1123950" cy="718591"/>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3685" y="1548184"/>
            <a:ext cx="652559" cy="501072"/>
          </a:xfrm>
          <a:prstGeom prst="rect">
            <a:avLst/>
          </a:prstGeom>
        </p:spPr>
      </p:pic>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3995" y="1548184"/>
            <a:ext cx="446692" cy="435040"/>
          </a:xfrm>
          <a:prstGeom prst="rect">
            <a:avLst/>
          </a:prstGeom>
        </p:spPr>
      </p:pic>
      <p:pic>
        <p:nvPicPr>
          <p:cNvPr id="48" name="Picture 47"/>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1654256" y="1548184"/>
            <a:ext cx="639782" cy="637277"/>
          </a:xfrm>
          <a:prstGeom prst="rect">
            <a:avLst/>
          </a:prstGeom>
        </p:spPr>
      </p:pic>
      <p:pic>
        <p:nvPicPr>
          <p:cNvPr id="49" name="Picture 48"/>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6631454" y="1582846"/>
            <a:ext cx="1076076" cy="693239"/>
          </a:xfrm>
          <a:prstGeom prst="rect">
            <a:avLst/>
          </a:prstGeom>
        </p:spPr>
      </p:pic>
      <p:sp>
        <p:nvSpPr>
          <p:cNvPr id="50" name="TextBox 49"/>
          <p:cNvSpPr txBox="1"/>
          <p:nvPr/>
        </p:nvSpPr>
        <p:spPr>
          <a:xfrm>
            <a:off x="2736945" y="3531676"/>
            <a:ext cx="454384"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Xbox</a:t>
            </a:r>
          </a:p>
        </p:txBody>
      </p:sp>
      <p:sp>
        <p:nvSpPr>
          <p:cNvPr id="51" name="TextBox 50"/>
          <p:cNvSpPr txBox="1"/>
          <p:nvPr/>
        </p:nvSpPr>
        <p:spPr>
          <a:xfrm>
            <a:off x="7766011" y="3689321"/>
            <a:ext cx="91937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IoT</a:t>
            </a:r>
          </a:p>
        </p:txBody>
      </p:sp>
      <p:sp>
        <p:nvSpPr>
          <p:cNvPr id="52" name="TextBox 51"/>
          <p:cNvSpPr txBox="1"/>
          <p:nvPr/>
        </p:nvSpPr>
        <p:spPr>
          <a:xfrm>
            <a:off x="710687" y="3369668"/>
            <a:ext cx="93743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Surface Hub</a:t>
            </a:r>
          </a:p>
        </p:txBody>
      </p:sp>
      <p:grpSp>
        <p:nvGrpSpPr>
          <p:cNvPr id="53" name="Xbox"/>
          <p:cNvGrpSpPr/>
          <p:nvPr/>
        </p:nvGrpSpPr>
        <p:grpSpPr bwMode="ltGray">
          <a:xfrm>
            <a:off x="2288346" y="3771238"/>
            <a:ext cx="1357711" cy="976799"/>
            <a:chOff x="8610991" y="1992417"/>
            <a:chExt cx="3186889" cy="2292792"/>
          </a:xfrm>
        </p:grpSpPr>
        <p:pic>
          <p:nvPicPr>
            <p:cNvPr id="5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5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328042" y="3631901"/>
            <a:ext cx="1780822" cy="1086456"/>
          </a:xfrm>
          <a:prstGeom prst="rect">
            <a:avLst/>
          </a:prstGeom>
        </p:spPr>
      </p:pic>
      <p:grpSp>
        <p:nvGrpSpPr>
          <p:cNvPr id="58" name="Group 57"/>
          <p:cNvGrpSpPr/>
          <p:nvPr/>
        </p:nvGrpSpPr>
        <p:grpSpPr>
          <a:xfrm>
            <a:off x="7810488" y="3952921"/>
            <a:ext cx="820735" cy="465161"/>
            <a:chOff x="87532" y="3622341"/>
            <a:chExt cx="1116863" cy="632995"/>
          </a:xfrm>
        </p:grpSpPr>
        <p:sp>
          <p:nvSpPr>
            <p:cNvPr id="59" name="Rectangle 58"/>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1" tIns="107513" rIns="134391" bIns="107513" numCol="1" spcCol="0" rtlCol="0" fromWordArt="0" anchor="t" anchorCtr="0" forceAA="0" compatLnSpc="1">
              <a:prstTxWarp prst="textNoShape">
                <a:avLst/>
              </a:prstTxWarp>
              <a:noAutofit/>
            </a:bodyPr>
            <a:lstStyle/>
            <a:p>
              <a:pPr algn="ctr" defTabSz="68522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61" name="Picture 60"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5814282" y="3902190"/>
            <a:ext cx="1648224" cy="650419"/>
          </a:xfrm>
          <a:prstGeom prst="rect">
            <a:avLst/>
          </a:prstGeom>
          <a:noFill/>
          <a:ln>
            <a:noFill/>
          </a:ln>
        </p:spPr>
      </p:pic>
      <p:sp>
        <p:nvSpPr>
          <p:cNvPr id="62" name="TextBox 61"/>
          <p:cNvSpPr txBox="1"/>
          <p:nvPr/>
        </p:nvSpPr>
        <p:spPr>
          <a:xfrm>
            <a:off x="6230692" y="3689321"/>
            <a:ext cx="831353"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err="1">
                <a:solidFill>
                  <a:srgbClr val="4F4F4F"/>
                </a:solidFill>
                <a:cs typeface="Segoe UI" panose="020B0502040204020203" pitchFamily="34" charset="0"/>
              </a:rPr>
              <a:t>Holografías</a:t>
            </a:r>
            <a:endParaRPr lang="en-US" sz="1176" dirty="0">
              <a:solidFill>
                <a:srgbClr val="4F4F4F"/>
              </a:solidFill>
              <a:cs typeface="Segoe UI" panose="020B0502040204020203" pitchFamily="34" charset="0"/>
            </a:endParaRPr>
          </a:p>
        </p:txBody>
      </p:sp>
      <p:grpSp>
        <p:nvGrpSpPr>
          <p:cNvPr id="65" name="Group 64"/>
          <p:cNvGrpSpPr/>
          <p:nvPr/>
        </p:nvGrpSpPr>
        <p:grpSpPr>
          <a:xfrm>
            <a:off x="3815642" y="2173490"/>
            <a:ext cx="1565939" cy="1355888"/>
            <a:chOff x="5052041" y="2485844"/>
            <a:chExt cx="2087919" cy="1807851"/>
          </a:xfrm>
        </p:grpSpPr>
        <p:sp>
          <p:nvSpPr>
            <p:cNvPr id="66" name="Oval 33"/>
            <p:cNvSpPr/>
            <p:nvPr/>
          </p:nvSpPr>
          <p:spPr>
            <a:xfrm>
              <a:off x="5192075" y="2485844"/>
              <a:ext cx="1807850" cy="1807851"/>
            </a:xfrm>
            <a:prstGeom prst="ellipse">
              <a:avLst/>
            </a:prstGeom>
            <a:solidFill>
              <a:schemeClr val="accent1"/>
            </a:solidFill>
            <a:ln w="88900" cmpd="thickThi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67" name="Group 66"/>
            <p:cNvGrpSpPr/>
            <p:nvPr/>
          </p:nvGrpSpPr>
          <p:grpSpPr>
            <a:xfrm>
              <a:off x="5052041" y="2836625"/>
              <a:ext cx="2087919" cy="1066226"/>
              <a:chOff x="5052041" y="2836625"/>
              <a:chExt cx="2087919" cy="1066226"/>
            </a:xfrm>
          </p:grpSpPr>
          <p:sp>
            <p:nvSpPr>
              <p:cNvPr id="68" name="TextBox 35"/>
              <p:cNvSpPr txBox="1"/>
              <p:nvPr/>
            </p:nvSpPr>
            <p:spPr>
              <a:xfrm>
                <a:off x="5052041" y="3644319"/>
                <a:ext cx="2087919" cy="258532"/>
              </a:xfrm>
              <a:prstGeom prst="rect">
                <a:avLst/>
              </a:prstGeom>
              <a:noFill/>
              <a:ln>
                <a:noFill/>
              </a:ln>
            </p:spPr>
            <p:txBody>
              <a:bodyPr wrap="square" lIns="0" tIns="0" rIns="0" bIns="0" rtlCol="0">
                <a:spAutoFit/>
              </a:bodyPr>
              <a:lstStyle/>
              <a:p>
                <a:pPr algn="ctr" defTabSz="685783">
                  <a:lnSpc>
                    <a:spcPct val="90000"/>
                  </a:lnSpc>
                </a:pPr>
                <a:r>
                  <a:rPr lang="en-US" sz="1400" dirty="0">
                    <a:solidFill>
                      <a:srgbClr val="FFFFFF"/>
                    </a:solidFill>
                    <a:cs typeface="Segoe UI Semibold" panose="020B0702040204020203" pitchFamily="34" charset="0"/>
                  </a:rPr>
                  <a:t>Windows 10</a:t>
                </a:r>
              </a:p>
            </p:txBody>
          </p:sp>
          <p:sp>
            <p:nvSpPr>
              <p:cNvPr id="69"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rgbClr val="FFFFFF"/>
              </a:solidFill>
              <a:ln>
                <a:solidFill>
                  <a:srgbClr val="FFFFFF"/>
                </a:solidFill>
              </a:ln>
              <a:extLst/>
            </p:spPr>
            <p:txBody>
              <a:bodyPr vert="horz" wrap="square" lIns="91440" tIns="45720" rIns="91440" bIns="45720" numCol="1" anchor="t" anchorCtr="0" compatLnSpc="1">
                <a:prstTxWarp prst="textNoShape">
                  <a:avLst/>
                </a:prstTxWarp>
              </a:bodyPr>
              <a:lstStyle/>
              <a:p>
                <a:pPr defTabSz="685783"/>
                <a:endParaRPr lang="en-US" sz="1400">
                  <a:ln>
                    <a:solidFill>
                      <a:srgbClr val="FFFFFF"/>
                    </a:solidFill>
                  </a:ln>
                  <a:solidFill>
                    <a:srgbClr val="FFFFFF"/>
                  </a:solidFill>
                </a:endParaRPr>
              </a:p>
            </p:txBody>
          </p:sp>
        </p:grpSp>
      </p:grpSp>
    </p:spTree>
    <p:extLst>
      <p:ext uri="{BB962C8B-B14F-4D97-AF65-F5344CB8AC3E}">
        <p14:creationId xmlns:p14="http://schemas.microsoft.com/office/powerpoint/2010/main" val="300159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0.03946 -0.00047 L 4.79167E-6 2.96296E-6 " pathEditMode="relative" rAng="0" ptsTypes="AA">
                                      <p:cBhvr>
                                        <p:cTn id="9" dur="600" fill="hold"/>
                                        <p:tgtEl>
                                          <p:spTgt spid="47"/>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nodeType="withEffect">
                                  <p:stCondLst>
                                    <p:cond delay="1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42" presetClass="path" presetSubtype="0" decel="100000" fill="hold" nodeType="withEffect">
                                  <p:stCondLst>
                                    <p:cond delay="100"/>
                                  </p:stCondLst>
                                  <p:childTnLst>
                                    <p:animMotion origin="layout" path="M -0.03945 -0.00047 L -2.91667E-6 2.96296E-6 " pathEditMode="relative" rAng="0" ptsTypes="AA">
                                      <p:cBhvr>
                                        <p:cTn id="17" dur="600" fill="hold"/>
                                        <p:tgtEl>
                                          <p:spTgt spid="46"/>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20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42" presetClass="path" presetSubtype="0" decel="100000" fill="hold" nodeType="withEffect">
                                  <p:stCondLst>
                                    <p:cond delay="200"/>
                                  </p:stCondLst>
                                  <p:childTnLst>
                                    <p:animMotion origin="layout" path="M -0.03946 -0.00046 L 4.58333E-6 -2.96296E-6 " pathEditMode="relative" rAng="0" ptsTypes="AA">
                                      <p:cBhvr>
                                        <p:cTn id="25" dur="600" fill="hold"/>
                                        <p:tgtEl>
                                          <p:spTgt spid="48"/>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4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42" presetClass="path" presetSubtype="0" decel="100000" fill="hold" nodeType="withEffect">
                                  <p:stCondLst>
                                    <p:cond delay="400"/>
                                  </p:stCondLst>
                                  <p:childTnLst>
                                    <p:animMotion origin="layout" path="M -0.03945 -0.00046 L -4.375E-6 -3.33333E-6 " pathEditMode="relative" rAng="0" ptsTypes="AA">
                                      <p:cBhvr>
                                        <p:cTn id="33" dur="600" fill="hold"/>
                                        <p:tgtEl>
                                          <p:spTgt spid="45"/>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5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100000" fill="hold" nodeType="withEffect">
                                  <p:stCondLst>
                                    <p:cond delay="500"/>
                                  </p:stCondLst>
                                  <p:childTnLst>
                                    <p:animMotion origin="layout" path="M -0.03945 -0.00047 L -3.95833E-6 3.33333E-6 " pathEditMode="relative" rAng="0" ptsTypes="AA">
                                      <p:cBhvr>
                                        <p:cTn id="41" dur="600" fill="hold"/>
                                        <p:tgtEl>
                                          <p:spTgt spid="43"/>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60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42" presetClass="path" presetSubtype="0" decel="100000" fill="hold" nodeType="withEffect">
                                  <p:stCondLst>
                                    <p:cond delay="600"/>
                                  </p:stCondLst>
                                  <p:childTnLst>
                                    <p:animMotion origin="layout" path="M -0.03945 -0.00046 L -4.58333E-6 5.55112E-17 " pathEditMode="relative" rAng="0" ptsTypes="AA">
                                      <p:cBhvr>
                                        <p:cTn id="49" dur="600" fill="hold"/>
                                        <p:tgtEl>
                                          <p:spTgt spid="49"/>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7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42" presetClass="path" presetSubtype="0" decel="100000" fill="hold" nodeType="withEffect">
                                  <p:stCondLst>
                                    <p:cond delay="700"/>
                                  </p:stCondLst>
                                  <p:childTnLst>
                                    <p:animMotion origin="layout" path="M -0.03945 -0.00046 L -4.79167E-6 1.11111E-6 " pathEditMode="relative" rAng="0" ptsTypes="AA">
                                      <p:cBhvr>
                                        <p:cTn id="57" dur="600" fill="hold"/>
                                        <p:tgtEl>
                                          <p:spTgt spid="44"/>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70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42" presetClass="path" presetSubtype="0" decel="30000" fill="hold" nodeType="withEffect">
                                  <p:stCondLst>
                                    <p:cond delay="500"/>
                                  </p:stCondLst>
                                  <p:childTnLst>
                                    <p:animMotion origin="layout" path="M -0.04909 0.00023 L 4.16667E-6 3.7037E-7 " pathEditMode="relative" rAng="0" ptsTypes="AA">
                                      <p:cBhvr>
                                        <p:cTn id="65" dur="600" fill="hold"/>
                                        <p:tgtEl>
                                          <p:spTgt spid="57"/>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nodeType="withEffect">
                                  <p:stCondLst>
                                    <p:cond delay="7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42" presetClass="path" presetSubtype="0" decel="100000" fill="hold" nodeType="withEffect">
                                  <p:stCondLst>
                                    <p:cond delay="700"/>
                                  </p:stCondLst>
                                  <p:childTnLst>
                                    <p:animMotion origin="layout" path="M -0.03946 -0.00023 L 2.5E-6 -2.59259E-6 " pathEditMode="relative" rAng="0" ptsTypes="AA">
                                      <p:cBhvr>
                                        <p:cTn id="73" dur="600" fill="hold"/>
                                        <p:tgtEl>
                                          <p:spTgt spid="53"/>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nodeType="withEffect">
                                  <p:stCondLst>
                                    <p:cond delay="70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42" presetClass="path" presetSubtype="0" decel="100000" fill="hold" nodeType="withEffect">
                                  <p:stCondLst>
                                    <p:cond delay="700"/>
                                  </p:stCondLst>
                                  <p:childTnLst>
                                    <p:animMotion origin="layout" path="M -0.03945 -0.00023 L 6.25E-7 2.22222E-6 " pathEditMode="relative" rAng="0" ptsTypes="AA">
                                      <p:cBhvr>
                                        <p:cTn id="84" dur="600" fill="hold"/>
                                        <p:tgtEl>
                                          <p:spTgt spid="58"/>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10" presetClass="entr" presetSubtype="0" fill="hold" nodeType="withEffect">
                                  <p:stCondLst>
                                    <p:cond delay="7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42" presetClass="path" presetSubtype="0" decel="100000" fill="hold" nodeType="withEffect">
                                  <p:stCondLst>
                                    <p:cond delay="700"/>
                                  </p:stCondLst>
                                  <p:childTnLst>
                                    <p:animMotion origin="layout" path="M -0.03946 -0.00023 L 2.5E-6 -2.59259E-6 " pathEditMode="relative" rAng="0" ptsTypes="AA">
                                      <p:cBhvr>
                                        <p:cTn id="92" dur="600" fill="hold"/>
                                        <p:tgtEl>
                                          <p:spTgt spid="61"/>
                                        </p:tgtEl>
                                        <p:attrNameLst>
                                          <p:attrName>ppt_x</p:attrName>
                                          <p:attrName>ppt_y</p:attrName>
                                        </p:attrNameLst>
                                      </p:cBhvr>
                                      <p:rCtr x="1966" y="0"/>
                                    </p:animMotion>
                                  </p:childTnLst>
                                </p:cTn>
                              </p:par>
                            </p:childTnLst>
                          </p:cTn>
                        </p:par>
                        <p:par>
                          <p:cTn id="93" fill="hold">
                            <p:stCondLst>
                              <p:cond delay="1300"/>
                            </p:stCondLst>
                            <p:childTnLst>
                              <p:par>
                                <p:cTn id="94" presetID="10" presetClass="entr" presetSubtype="0" fill="hold" nodeType="after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50" grpId="0"/>
      <p:bldP spid="51" grpId="0"/>
      <p:bldP spid="52" grpId="0"/>
      <p:bldP spid="6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3999" cy="5143500"/>
          </a:xfrm>
          <a:prstGeom prst="rect">
            <a:avLst/>
          </a:prstGeom>
          <a:solidFill>
            <a:srgbClr val="BA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ext Placeholder 1"/>
          <p:cNvSpPr>
            <a:spLocks noGrp="1"/>
          </p:cNvSpPr>
          <p:nvPr>
            <p:ph type="body" sz="quarter" idx="16"/>
          </p:nvPr>
        </p:nvSpPr>
        <p:spPr>
          <a:xfrm>
            <a:off x="755576" y="355758"/>
            <a:ext cx="7776864" cy="4431983"/>
          </a:xfrm>
        </p:spPr>
        <p:txBody>
          <a:bodyPr/>
          <a:lstStyle/>
          <a:p>
            <a:pPr marL="0" indent="0">
              <a:buNone/>
            </a:pPr>
            <a:r>
              <a:rPr lang="en-US" sz="7200" dirty="0" smtClean="0">
                <a:solidFill>
                  <a:srgbClr val="FFFFFF"/>
                </a:solidFill>
                <a:latin typeface="Segoe UI Light" panose="020B0502040204020203" pitchFamily="34" charset="0"/>
                <a:cs typeface="Segoe UI Light" panose="020B0502040204020203" pitchFamily="34" charset="0"/>
              </a:rPr>
              <a:t>Universal Windows Platform Bridges</a:t>
            </a:r>
            <a:endParaRPr lang="en-US" sz="5400" dirty="0" smtClean="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752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198568" y="151787"/>
            <a:ext cx="8567114" cy="722018"/>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659030"/>
            <a:r>
              <a:rPr lang="en-US" sz="2941" dirty="0">
                <a:gradFill>
                  <a:gsLst>
                    <a:gs pos="0">
                      <a:srgbClr val="0078D7"/>
                    </a:gs>
                    <a:gs pos="100000">
                      <a:srgbClr val="0078D7"/>
                    </a:gs>
                  </a:gsLst>
                  <a:lin ang="5400000" scaled="1"/>
                </a:gradFill>
              </a:rPr>
              <a:t>Universal Windows Platform</a:t>
            </a:r>
            <a:endParaRPr lang="en-US" sz="2941" dirty="0">
              <a:gradFill>
                <a:gsLst>
                  <a:gs pos="0">
                    <a:srgbClr val="00188F"/>
                  </a:gs>
                  <a:gs pos="100000">
                    <a:srgbClr val="00188F"/>
                  </a:gs>
                </a:gsLst>
                <a:lin ang="5400000" scaled="1"/>
              </a:gradFill>
            </a:endParaRPr>
          </a:p>
        </p:txBody>
      </p:sp>
      <p:sp>
        <p:nvSpPr>
          <p:cNvPr id="68" name="Rectangle 67"/>
          <p:cNvSpPr/>
          <p:nvPr/>
        </p:nvSpPr>
        <p:spPr>
          <a:xfrm>
            <a:off x="221318" y="570154"/>
            <a:ext cx="6891984" cy="296107"/>
          </a:xfrm>
          <a:prstGeom prst="rect">
            <a:avLst/>
          </a:prstGeom>
        </p:spPr>
        <p:txBody>
          <a:bodyPr wrap="square">
            <a:spAutoFit/>
          </a:bodyPr>
          <a:lstStyle/>
          <a:p>
            <a:pPr defTabSz="672266"/>
            <a:r>
              <a:rPr lang="en-US" sz="1324" dirty="0">
                <a:solidFill>
                  <a:srgbClr val="737373"/>
                </a:solidFill>
              </a:rPr>
              <a:t>De </a:t>
            </a:r>
            <a:r>
              <a:rPr lang="en-US" sz="1324" dirty="0" err="1">
                <a:solidFill>
                  <a:srgbClr val="737373"/>
                </a:solidFill>
              </a:rPr>
              <a:t>donde</a:t>
            </a:r>
            <a:r>
              <a:rPr lang="en-US" sz="1324" dirty="0">
                <a:solidFill>
                  <a:srgbClr val="737373"/>
                </a:solidFill>
              </a:rPr>
              <a:t> </a:t>
            </a:r>
            <a:r>
              <a:rPr lang="en-US" sz="1324" dirty="0" err="1">
                <a:solidFill>
                  <a:srgbClr val="737373"/>
                </a:solidFill>
              </a:rPr>
              <a:t>venga</a:t>
            </a:r>
            <a:r>
              <a:rPr lang="en-US" sz="1324" dirty="0">
                <a:solidFill>
                  <a:srgbClr val="737373"/>
                </a:solidFill>
              </a:rPr>
              <a:t> </a:t>
            </a:r>
            <a:r>
              <a:rPr lang="en-US" sz="1324" dirty="0" err="1">
                <a:solidFill>
                  <a:srgbClr val="737373"/>
                </a:solidFill>
              </a:rPr>
              <a:t>tu</a:t>
            </a:r>
            <a:r>
              <a:rPr lang="en-US" sz="1324" dirty="0">
                <a:solidFill>
                  <a:srgbClr val="737373"/>
                </a:solidFill>
              </a:rPr>
              <a:t> </a:t>
            </a:r>
            <a:r>
              <a:rPr lang="en-US" sz="1324" dirty="0" err="1">
                <a:solidFill>
                  <a:srgbClr val="737373"/>
                </a:solidFill>
              </a:rPr>
              <a:t>código</a:t>
            </a:r>
            <a:r>
              <a:rPr lang="en-US" sz="1324" dirty="0">
                <a:solidFill>
                  <a:srgbClr val="737373"/>
                </a:solidFill>
              </a:rPr>
              <a:t>, </a:t>
            </a:r>
            <a:r>
              <a:rPr lang="en-US" sz="1324" dirty="0" err="1">
                <a:solidFill>
                  <a:srgbClr val="737373"/>
                </a:solidFill>
              </a:rPr>
              <a:t>puedes</a:t>
            </a:r>
            <a:r>
              <a:rPr lang="en-US" sz="1324" dirty="0">
                <a:solidFill>
                  <a:srgbClr val="737373"/>
                </a:solidFill>
              </a:rPr>
              <a:t> </a:t>
            </a:r>
            <a:r>
              <a:rPr lang="en-US" sz="1324" dirty="0" err="1">
                <a:solidFill>
                  <a:srgbClr val="737373"/>
                </a:solidFill>
              </a:rPr>
              <a:t>llevarlo</a:t>
            </a:r>
            <a:r>
              <a:rPr lang="en-US" sz="1324" dirty="0">
                <a:solidFill>
                  <a:srgbClr val="737373"/>
                </a:solidFill>
              </a:rPr>
              <a:t> a Windows</a:t>
            </a:r>
          </a:p>
        </p:txBody>
      </p:sp>
      <p:grpSp>
        <p:nvGrpSpPr>
          <p:cNvPr id="2" name="Group 1"/>
          <p:cNvGrpSpPr/>
          <p:nvPr/>
        </p:nvGrpSpPr>
        <p:grpSpPr>
          <a:xfrm>
            <a:off x="328369" y="1102369"/>
            <a:ext cx="8437314" cy="3525546"/>
            <a:chOff x="446603" y="1498801"/>
            <a:chExt cx="11475333" cy="4794987"/>
          </a:xfrm>
        </p:grpSpPr>
        <p:sp>
          <p:nvSpPr>
            <p:cNvPr id="40"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41"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43"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44"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grpSp>
          <p:nvGrpSpPr>
            <p:cNvPr id="45" name="UWP with Device Families"/>
            <p:cNvGrpSpPr/>
            <p:nvPr/>
          </p:nvGrpSpPr>
          <p:grpSpPr>
            <a:xfrm>
              <a:off x="3256174" y="1498801"/>
              <a:ext cx="5645421" cy="4641384"/>
              <a:chOff x="3476816" y="1632154"/>
              <a:chExt cx="5646221" cy="4642042"/>
            </a:xfrm>
          </p:grpSpPr>
          <p:grpSp>
            <p:nvGrpSpPr>
              <p:cNvPr id="47" name="Group 2"/>
              <p:cNvGrpSpPr/>
              <p:nvPr/>
            </p:nvGrpSpPr>
            <p:grpSpPr>
              <a:xfrm>
                <a:off x="3476816" y="1632154"/>
                <a:ext cx="5646221" cy="4642042"/>
                <a:chOff x="3111335" y="1235347"/>
                <a:chExt cx="5646221" cy="4642042"/>
              </a:xfrm>
            </p:grpSpPr>
            <p:graphicFrame>
              <p:nvGraphicFramePr>
                <p:cNvPr id="58"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TextBox 27"/>
                <p:cNvSpPr txBox="1"/>
                <p:nvPr/>
              </p:nvSpPr>
              <p:spPr>
                <a:xfrm rot="1705757">
                  <a:off x="5728464" y="2096556"/>
                  <a:ext cx="1980245"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Desktop</a:t>
                  </a:r>
                </a:p>
              </p:txBody>
            </p:sp>
            <p:sp>
              <p:nvSpPr>
                <p:cNvPr id="62" name="TextBox 28"/>
                <p:cNvSpPr txBox="1"/>
                <p:nvPr/>
              </p:nvSpPr>
              <p:spPr>
                <a:xfrm rot="19603187">
                  <a:off x="5904223" y="4945072"/>
                  <a:ext cx="162150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Mobile</a:t>
                  </a:r>
                </a:p>
              </p:txBody>
            </p:sp>
            <p:sp>
              <p:nvSpPr>
                <p:cNvPr id="63" name="TextBox 29"/>
                <p:cNvSpPr txBox="1"/>
                <p:nvPr/>
              </p:nvSpPr>
              <p:spPr>
                <a:xfrm>
                  <a:off x="7103658" y="3551923"/>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Xbox</a:t>
                  </a:r>
                </a:p>
              </p:txBody>
            </p:sp>
            <p:sp>
              <p:nvSpPr>
                <p:cNvPr id="64" name="TextBox 30"/>
                <p:cNvSpPr txBox="1"/>
                <p:nvPr/>
              </p:nvSpPr>
              <p:spPr>
                <a:xfrm>
                  <a:off x="3791115" y="3555492"/>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IoT</a:t>
                  </a:r>
                </a:p>
              </p:txBody>
            </p:sp>
            <p:sp>
              <p:nvSpPr>
                <p:cNvPr id="65" name="TextBox 31"/>
                <p:cNvSpPr txBox="1"/>
                <p:nvPr/>
              </p:nvSpPr>
              <p:spPr>
                <a:xfrm rot="1818755">
                  <a:off x="4115525" y="4866624"/>
                  <a:ext cx="195143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Holographic</a:t>
                  </a:r>
                </a:p>
              </p:txBody>
            </p:sp>
            <p:sp>
              <p:nvSpPr>
                <p:cNvPr id="66" name="TextBox 32"/>
                <p:cNvSpPr txBox="1"/>
                <p:nvPr/>
              </p:nvSpPr>
              <p:spPr>
                <a:xfrm rot="19849316">
                  <a:off x="4200173" y="2134072"/>
                  <a:ext cx="167746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Surface Hub</a:t>
                  </a:r>
                </a:p>
              </p:txBody>
            </p:sp>
          </p:grpSp>
          <p:grpSp>
            <p:nvGrpSpPr>
              <p:cNvPr id="52" name="Group 3"/>
              <p:cNvGrpSpPr/>
              <p:nvPr/>
            </p:nvGrpSpPr>
            <p:grpSpPr>
              <a:xfrm>
                <a:off x="4913729" y="2712495"/>
                <a:ext cx="2743200" cy="2743200"/>
                <a:chOff x="4548248" y="2315688"/>
                <a:chExt cx="2743200" cy="2743200"/>
              </a:xfrm>
            </p:grpSpPr>
            <p:sp>
              <p:nvSpPr>
                <p:cNvPr id="55"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266">
                    <a:lnSpc>
                      <a:spcPct val="90000"/>
                    </a:lnSpc>
                    <a:spcBef>
                      <a:spcPts val="441"/>
                    </a:spcBef>
                  </a:pPr>
                  <a:endParaRPr lang="en-US" sz="1471" dirty="0">
                    <a:ln w="38100">
                      <a:noFill/>
                    </a:ln>
                    <a:solidFill>
                      <a:srgbClr val="FFFFFF"/>
                    </a:solidFill>
                  </a:endParaRPr>
                </a:p>
              </p:txBody>
            </p:sp>
            <p:sp>
              <p:nvSpPr>
                <p:cNvPr id="57" name="TextBox 5"/>
                <p:cNvSpPr txBox="1"/>
                <p:nvPr/>
              </p:nvSpPr>
              <p:spPr>
                <a:xfrm>
                  <a:off x="4548248" y="3314195"/>
                  <a:ext cx="2743200" cy="775794"/>
                </a:xfrm>
                <a:prstGeom prst="rect">
                  <a:avLst/>
                </a:prstGeom>
                <a:noFill/>
              </p:spPr>
              <p:txBody>
                <a:bodyPr wrap="square" lIns="100834" tIns="80666" rIns="100834" bIns="80666" rtlCol="0" anchor="ctr">
                  <a:spAutoFit/>
                </a:bodyPr>
                <a:lstStyle/>
                <a:p>
                  <a:pPr algn="ctr" defTabSz="672266">
                    <a:lnSpc>
                      <a:spcPct val="90000"/>
                    </a:lnSpc>
                    <a:spcBef>
                      <a:spcPts val="441"/>
                    </a:spcBef>
                    <a:spcAft>
                      <a:spcPts val="882"/>
                    </a:spcAft>
                  </a:pPr>
                  <a:r>
                    <a:rPr lang="en-US" sz="1471" dirty="0">
                      <a:solidFill>
                        <a:srgbClr val="FFFFFF"/>
                      </a:solidFill>
                      <a:latin typeface="Segoe Pro Semibold" panose="020B0702040504020203" pitchFamily="34" charset="0"/>
                    </a:rPr>
                    <a:t>Universal </a:t>
                  </a:r>
                  <a:br>
                    <a:rPr lang="en-US" sz="1471" dirty="0">
                      <a:solidFill>
                        <a:srgbClr val="FFFFFF"/>
                      </a:solidFill>
                      <a:latin typeface="Segoe Pro Semibold" panose="020B0702040504020203" pitchFamily="34" charset="0"/>
                    </a:rPr>
                  </a:br>
                  <a:r>
                    <a:rPr lang="en-US" sz="1471" dirty="0">
                      <a:solidFill>
                        <a:srgbClr val="FFFFFF"/>
                      </a:solidFill>
                      <a:latin typeface="Segoe Pro Semibold" panose="020B0702040504020203" pitchFamily="34" charset="0"/>
                    </a:rPr>
                    <a:t>Windows Platform</a:t>
                  </a:r>
                </a:p>
              </p:txBody>
            </p:sp>
          </p:grpSp>
        </p:grpSp>
        <p:grpSp>
          <p:nvGrpSpPr>
            <p:cNvPr id="69" name="Middleware"/>
            <p:cNvGrpSpPr/>
            <p:nvPr/>
          </p:nvGrpSpPr>
          <p:grpSpPr>
            <a:xfrm>
              <a:off x="446603" y="4739528"/>
              <a:ext cx="3017092" cy="1554260"/>
              <a:chOff x="451261" y="4553029"/>
              <a:chExt cx="3017520" cy="1554480"/>
            </a:xfrm>
          </p:grpSpPr>
          <p:sp>
            <p:nvSpPr>
              <p:cNvPr id="70"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a:solidFill>
                      <a:srgbClr val="107C10"/>
                    </a:solidFill>
                  </a:rPr>
                  <a:t>Middleware</a:t>
                </a:r>
              </a:p>
            </p:txBody>
          </p:sp>
          <p:sp>
            <p:nvSpPr>
              <p:cNvPr id="71" name="Rectangle 70"/>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Middleware Partners </a:t>
                </a:r>
                <a:r>
                  <a:rPr lang="en-US" sz="882" dirty="0">
                    <a:solidFill>
                      <a:srgbClr val="FFFFFF"/>
                    </a:solidFill>
                    <a:latin typeface="Segoe UI Light"/>
                  </a:rPr>
                  <a:t>(e.g., Xamarin)</a:t>
                </a:r>
              </a:p>
            </p:txBody>
          </p:sp>
          <p:sp>
            <p:nvSpPr>
              <p:cNvPr id="72" name="Rectangle 71"/>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Game Engine Partners </a:t>
                </a:r>
                <a:r>
                  <a:rPr lang="en-US" sz="882" dirty="0">
                    <a:solidFill>
                      <a:srgbClr val="FFFFFF"/>
                    </a:solidFill>
                    <a:latin typeface="Segoe UI Light"/>
                  </a:rPr>
                  <a:t>(e.g., Unity)</a:t>
                </a:r>
              </a:p>
            </p:txBody>
          </p:sp>
        </p:grpSp>
        <p:grpSp>
          <p:nvGrpSpPr>
            <p:cNvPr id="73" name="Windows"/>
            <p:cNvGrpSpPr/>
            <p:nvPr/>
          </p:nvGrpSpPr>
          <p:grpSpPr>
            <a:xfrm>
              <a:off x="446603" y="1529687"/>
              <a:ext cx="3017092" cy="2011394"/>
              <a:chOff x="445801" y="1529417"/>
              <a:chExt cx="3017520" cy="2011680"/>
            </a:xfrm>
          </p:grpSpPr>
          <p:sp>
            <p:nvSpPr>
              <p:cNvPr id="7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err="1">
                    <a:solidFill>
                      <a:srgbClr val="00188F"/>
                    </a:solidFill>
                  </a:rPr>
                  <a:t>Plataforma</a:t>
                </a:r>
                <a:r>
                  <a:rPr lang="en-US" sz="1176" dirty="0">
                    <a:solidFill>
                      <a:srgbClr val="00188F"/>
                    </a:solidFill>
                  </a:rPr>
                  <a:t> Windows</a:t>
                </a:r>
              </a:p>
            </p:txBody>
          </p:sp>
          <p:sp>
            <p:nvSpPr>
              <p:cNvPr id="7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Universal Windows 8 Apps</a:t>
                </a:r>
                <a:r>
                  <a:rPr lang="en-US" sz="588" dirty="0">
                    <a:solidFill>
                      <a:srgbClr val="FFFFFF"/>
                    </a:solidFill>
                    <a:latin typeface="Segoe UI Light"/>
                  </a:rPr>
                  <a:t> </a:t>
                </a:r>
                <a:r>
                  <a:rPr lang="en-US" sz="662" dirty="0">
                    <a:solidFill>
                      <a:srgbClr val="FFFFFF"/>
                    </a:solidFill>
                    <a:latin typeface="Segoe UI Light"/>
                  </a:rPr>
                  <a:t>(C++/C#/JS)</a:t>
                </a:r>
              </a:p>
            </p:txBody>
          </p:sp>
          <p:sp>
            <p:nvSpPr>
              <p:cNvPr id="7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Universal Windows 10 Apps</a:t>
                </a:r>
                <a:r>
                  <a:rPr lang="en-US" sz="588" dirty="0">
                    <a:solidFill>
                      <a:srgbClr val="FFFFFF"/>
                    </a:solidFill>
                    <a:latin typeface="Segoe UI Light"/>
                  </a:rPr>
                  <a:t> </a:t>
                </a:r>
                <a:r>
                  <a:rPr lang="en-US" sz="294" dirty="0">
                    <a:solidFill>
                      <a:srgbClr val="FFFFFF"/>
                    </a:solidFill>
                    <a:latin typeface="Segoe UI Light"/>
                  </a:rPr>
                  <a:t> </a:t>
                </a:r>
                <a:r>
                  <a:rPr lang="en-US" sz="662" dirty="0">
                    <a:solidFill>
                      <a:srgbClr val="FFFFFF"/>
                    </a:solidFill>
                    <a:latin typeface="Segoe UI Light"/>
                  </a:rPr>
                  <a:t>(C++/C#/JS)</a:t>
                </a:r>
              </a:p>
            </p:txBody>
          </p:sp>
          <p:sp>
            <p:nvSpPr>
              <p:cNvPr id="7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Centennial </a:t>
                </a:r>
                <a:r>
                  <a:rPr lang="en-US" sz="882" dirty="0">
                    <a:solidFill>
                      <a:srgbClr val="FFFFFF"/>
                    </a:solidFill>
                    <a:latin typeface="Segoe UI Light"/>
                  </a:rPr>
                  <a:t>(Classic Apps)</a:t>
                </a:r>
              </a:p>
            </p:txBody>
          </p:sp>
        </p:grpSp>
        <p:grpSp>
          <p:nvGrpSpPr>
            <p:cNvPr id="78" name="Web"/>
            <p:cNvGrpSpPr/>
            <p:nvPr/>
          </p:nvGrpSpPr>
          <p:grpSpPr>
            <a:xfrm>
              <a:off x="8904844" y="1529689"/>
              <a:ext cx="3017092" cy="2011394"/>
              <a:chOff x="8905242" y="1529419"/>
              <a:chExt cx="3017520" cy="2011680"/>
            </a:xfrm>
          </p:grpSpPr>
          <p:sp>
            <p:nvSpPr>
              <p:cNvPr id="79"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err="1">
                    <a:solidFill>
                      <a:srgbClr val="D83B01"/>
                    </a:solidFill>
                  </a:rPr>
                  <a:t>Plataforma</a:t>
                </a:r>
                <a:r>
                  <a:rPr lang="en-US" sz="1176" dirty="0">
                    <a:solidFill>
                      <a:srgbClr val="D83B01"/>
                    </a:solidFill>
                  </a:rPr>
                  <a:t> Web</a:t>
                </a:r>
              </a:p>
            </p:txBody>
          </p:sp>
          <p:sp>
            <p:nvSpPr>
              <p:cNvPr id="80"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Microsoft Edge HTML Engine</a:t>
                </a:r>
              </a:p>
            </p:txBody>
          </p:sp>
          <p:sp>
            <p:nvSpPr>
              <p:cNvPr id="81"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Cordova Tooling</a:t>
                </a:r>
                <a:r>
                  <a:rPr lang="en-US" sz="882" dirty="0">
                    <a:solidFill>
                      <a:srgbClr val="FFFFFF"/>
                    </a:solidFill>
                    <a:latin typeface="Segoe UI Light"/>
                  </a:rPr>
                  <a:t> (HTML/JS)</a:t>
                </a:r>
              </a:p>
            </p:txBody>
          </p:sp>
          <p:sp>
            <p:nvSpPr>
              <p:cNvPr id="82"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Hosted Web Apps </a:t>
                </a:r>
                <a:r>
                  <a:rPr lang="en-US" sz="882" dirty="0">
                    <a:solidFill>
                      <a:srgbClr val="FFFFFF"/>
                    </a:solidFill>
                    <a:latin typeface="Segoe UI Light"/>
                  </a:rPr>
                  <a:t>(HTML/JS)</a:t>
                </a:r>
              </a:p>
            </p:txBody>
          </p:sp>
        </p:grpSp>
        <p:pic>
          <p:nvPicPr>
            <p:cNvPr id="83" name="Picture 82"/>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84" name="Picture 83"/>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85" name="Mobile"/>
            <p:cNvGrpSpPr/>
            <p:nvPr/>
          </p:nvGrpSpPr>
          <p:grpSpPr>
            <a:xfrm>
              <a:off x="8892950" y="4719533"/>
              <a:ext cx="3017092" cy="1554260"/>
              <a:chOff x="8716712" y="4533033"/>
              <a:chExt cx="3017520" cy="1554480"/>
            </a:xfrm>
          </p:grpSpPr>
          <p:sp>
            <p:nvSpPr>
              <p:cNvPr id="86"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err="1">
                    <a:solidFill>
                      <a:srgbClr val="B4009E"/>
                    </a:solidFill>
                  </a:rPr>
                  <a:t>Otras</a:t>
                </a:r>
                <a:r>
                  <a:rPr lang="en-US" sz="1176" dirty="0">
                    <a:solidFill>
                      <a:srgbClr val="B4009E"/>
                    </a:solidFill>
                  </a:rPr>
                  <a:t> </a:t>
                </a:r>
                <a:r>
                  <a:rPr lang="en-US" sz="1176" dirty="0" err="1">
                    <a:solidFill>
                      <a:srgbClr val="B4009E"/>
                    </a:solidFill>
                  </a:rPr>
                  <a:t>plataformas</a:t>
                </a:r>
                <a:r>
                  <a:rPr lang="en-US" sz="1176" dirty="0">
                    <a:solidFill>
                      <a:srgbClr val="B4009E"/>
                    </a:solidFill>
                  </a:rPr>
                  <a:t> </a:t>
                </a:r>
                <a:r>
                  <a:rPr lang="en-US" sz="1176" dirty="0" err="1">
                    <a:solidFill>
                      <a:srgbClr val="B4009E"/>
                    </a:solidFill>
                  </a:rPr>
                  <a:t>móviles</a:t>
                </a:r>
                <a:endParaRPr lang="en-US" sz="1176" dirty="0">
                  <a:solidFill>
                    <a:srgbClr val="B4009E"/>
                  </a:solidFill>
                </a:endParaRPr>
              </a:p>
            </p:txBody>
          </p:sp>
          <p:sp>
            <p:nvSpPr>
              <p:cNvPr id="87" name="Rectangle 86"/>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Astoria </a:t>
                </a:r>
                <a:r>
                  <a:rPr lang="en-US" sz="793" dirty="0">
                    <a:solidFill>
                      <a:srgbClr val="FFFFFF"/>
                    </a:solidFill>
                    <a:latin typeface="Segoe UI Light"/>
                  </a:rPr>
                  <a:t>(Java/C++)</a:t>
                </a:r>
                <a:endParaRPr lang="en-US" sz="882" dirty="0">
                  <a:solidFill>
                    <a:srgbClr val="FFFFFF"/>
                  </a:solidFill>
                  <a:latin typeface="Segoe UI Light"/>
                </a:endParaRPr>
              </a:p>
            </p:txBody>
          </p:sp>
          <p:sp>
            <p:nvSpPr>
              <p:cNvPr id="88" name="Rectangle 87"/>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a:t>
                </a:r>
                <a:r>
                  <a:rPr lang="en-US" sz="882" dirty="0" err="1">
                    <a:solidFill>
                      <a:srgbClr val="FFFFFF"/>
                    </a:solidFill>
                    <a:latin typeface="Segoe Pro Semibold" panose="020B0702040504020203" pitchFamily="34" charset="0"/>
                  </a:rPr>
                  <a:t>Islandwood</a:t>
                </a:r>
                <a:r>
                  <a:rPr lang="en-US" sz="882" dirty="0">
                    <a:solidFill>
                      <a:srgbClr val="FFFFFF"/>
                    </a:solidFill>
                    <a:latin typeface="Segoe Pro Semibold" panose="020B0702040504020203" pitchFamily="34" charset="0"/>
                  </a:rPr>
                  <a:t> </a:t>
                </a:r>
                <a:r>
                  <a:rPr lang="en-US" sz="793" dirty="0">
                    <a:solidFill>
                      <a:srgbClr val="FFFFFF"/>
                    </a:solidFill>
                    <a:latin typeface="Segoe UI Light"/>
                  </a:rPr>
                  <a:t>(Objective C/C++)</a:t>
                </a:r>
              </a:p>
            </p:txBody>
          </p:sp>
        </p:grpSp>
      </p:grpSp>
    </p:spTree>
    <p:extLst>
      <p:ext uri="{BB962C8B-B14F-4D97-AF65-F5344CB8AC3E}">
        <p14:creationId xmlns:p14="http://schemas.microsoft.com/office/powerpoint/2010/main" val="228367786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3999" cy="5143500"/>
          </a:xfrm>
          <a:prstGeom prst="rect">
            <a:avLst/>
          </a:prstGeom>
          <a:solidFill>
            <a:srgbClr val="BA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ext Placeholder 1"/>
          <p:cNvSpPr>
            <a:spLocks noGrp="1"/>
          </p:cNvSpPr>
          <p:nvPr>
            <p:ph type="body" sz="quarter" idx="16"/>
          </p:nvPr>
        </p:nvSpPr>
        <p:spPr>
          <a:xfrm>
            <a:off x="2325338" y="1463754"/>
            <a:ext cx="4493321" cy="2215991"/>
          </a:xfrm>
        </p:spPr>
        <p:txBody>
          <a:bodyPr/>
          <a:lstStyle/>
          <a:p>
            <a:pPr marL="0" indent="0">
              <a:buNone/>
            </a:pPr>
            <a:r>
              <a:rPr lang="en-US" sz="7200" dirty="0" smtClean="0">
                <a:solidFill>
                  <a:srgbClr val="FFFFFF"/>
                </a:solidFill>
                <a:latin typeface="Segoe UI Light" panose="020B0502040204020203" pitchFamily="34" charset="0"/>
                <a:cs typeface="Segoe UI Light" panose="020B0502040204020203" pitchFamily="34" charset="0"/>
              </a:rPr>
              <a:t>Project </a:t>
            </a:r>
            <a:r>
              <a:rPr lang="en-US" sz="7200" dirty="0" err="1" smtClean="0">
                <a:solidFill>
                  <a:srgbClr val="FFFFFF"/>
                </a:solidFill>
                <a:latin typeface="Segoe UI Light" panose="020B0502040204020203" pitchFamily="34" charset="0"/>
                <a:cs typeface="Segoe UI Light" panose="020B0502040204020203" pitchFamily="34" charset="0"/>
              </a:rPr>
              <a:t>Islandwood</a:t>
            </a:r>
            <a:endParaRPr lang="en-US" sz="5400" dirty="0" smtClean="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6292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chemeClr val="tx2"/>
                </a:solidFill>
              </a:rPr>
              <a:t>Escribe Apps </a:t>
            </a:r>
            <a:r>
              <a:rPr lang="en-US" dirty="0" err="1" smtClean="0">
                <a:solidFill>
                  <a:schemeClr val="tx2"/>
                </a:solidFill>
              </a:rPr>
              <a:t>Universales</a:t>
            </a:r>
            <a:r>
              <a:rPr lang="en-US" dirty="0" smtClean="0">
                <a:solidFill>
                  <a:schemeClr val="tx2"/>
                </a:solidFill>
              </a:rPr>
              <a:t> Windows </a:t>
            </a:r>
            <a:r>
              <a:rPr lang="en-US" dirty="0" err="1">
                <a:solidFill>
                  <a:schemeClr val="tx2"/>
                </a:solidFill>
              </a:rPr>
              <a:t>e</a:t>
            </a:r>
            <a:r>
              <a:rPr lang="en-US" dirty="0" err="1" smtClean="0">
                <a:solidFill>
                  <a:schemeClr val="tx2"/>
                </a:solidFill>
              </a:rPr>
              <a:t>n</a:t>
            </a:r>
            <a:r>
              <a:rPr lang="en-US" dirty="0" smtClean="0">
                <a:solidFill>
                  <a:schemeClr val="tx2"/>
                </a:solidFill>
              </a:rPr>
              <a:t> Objective-C</a:t>
            </a:r>
            <a:endParaRPr lang="en-US" dirty="0">
              <a:solidFill>
                <a:schemeClr val="tx2"/>
              </a:solidFill>
            </a:endParaRPr>
          </a:p>
        </p:txBody>
      </p:sp>
      <p:sp>
        <p:nvSpPr>
          <p:cNvPr id="7" name="Rectangle 6"/>
          <p:cNvSpPr/>
          <p:nvPr/>
        </p:nvSpPr>
        <p:spPr>
          <a:xfrm>
            <a:off x="650142" y="1420082"/>
            <a:ext cx="7862877" cy="1142942"/>
          </a:xfrm>
          <a:prstGeom prst="rect">
            <a:avLst/>
          </a:prstGeom>
          <a:solidFill>
            <a:srgbClr val="00AFF0"/>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1695" tIns="80678" rIns="100848" bIns="80678" numCol="1" spcCol="0" rtlCol="0" fromWordArt="0" anchor="ctr" anchorCtr="0" forceAA="0" compatLnSpc="1">
            <a:prstTxWarp prst="textNoShape">
              <a:avLst/>
            </a:prstTxWarp>
            <a:noAutofit/>
          </a:bodyPr>
          <a:lstStyle/>
          <a:p>
            <a:pPr>
              <a:lnSpc>
                <a:spcPct val="90000"/>
              </a:lnSpc>
              <a:spcBef>
                <a:spcPts val="441"/>
              </a:spcBef>
            </a:pPr>
            <a:r>
              <a:rPr lang="en-US" sz="2059" b="1" dirty="0">
                <a:solidFill>
                  <a:prstClr val="white"/>
                </a:solidFill>
                <a:latin typeface="Segoe UI Light"/>
              </a:rPr>
              <a:t>Se </a:t>
            </a:r>
            <a:r>
              <a:rPr lang="en-US" sz="2059" b="1" dirty="0" err="1">
                <a:solidFill>
                  <a:prstClr val="white"/>
                </a:solidFill>
                <a:latin typeface="Segoe UI Light"/>
              </a:rPr>
              <a:t>soporta</a:t>
            </a:r>
            <a:r>
              <a:rPr lang="en-US" sz="2059" b="1" dirty="0">
                <a:solidFill>
                  <a:prstClr val="white"/>
                </a:solidFill>
                <a:latin typeface="Segoe UI Light"/>
              </a:rPr>
              <a:t> Objective-C</a:t>
            </a:r>
          </a:p>
          <a:p>
            <a:pPr marL="336145" indent="-336145">
              <a:lnSpc>
                <a:spcPct val="90000"/>
              </a:lnSpc>
              <a:spcBef>
                <a:spcPts val="441"/>
              </a:spcBef>
              <a:buFont typeface="Arial" panose="020B0604020202020204" pitchFamily="34" charset="0"/>
              <a:buChar char="•"/>
            </a:pPr>
            <a:r>
              <a:rPr lang="en-US" sz="2059" dirty="0" err="1">
                <a:solidFill>
                  <a:prstClr val="white"/>
                </a:solidFill>
                <a:latin typeface="Segoe UI Light"/>
              </a:rPr>
              <a:t>Compilador</a:t>
            </a:r>
            <a:r>
              <a:rPr lang="en-US" sz="2059" dirty="0">
                <a:solidFill>
                  <a:prstClr val="white"/>
                </a:solidFill>
                <a:latin typeface="Segoe UI Light"/>
              </a:rPr>
              <a:t> y Runtime</a:t>
            </a:r>
          </a:p>
        </p:txBody>
      </p:sp>
      <p:sp>
        <p:nvSpPr>
          <p:cNvPr id="8" name="Rectangle 7"/>
          <p:cNvSpPr/>
          <p:nvPr/>
        </p:nvSpPr>
        <p:spPr>
          <a:xfrm>
            <a:off x="650142" y="2652666"/>
            <a:ext cx="7862877" cy="1142942"/>
          </a:xfrm>
          <a:prstGeom prst="rect">
            <a:avLst/>
          </a:prstGeom>
          <a:solidFill>
            <a:srgbClr val="0088D1"/>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1695" tIns="80678" rIns="100848" bIns="80678" numCol="1" spcCol="0" rtlCol="0" fromWordArt="0" anchor="ctr" anchorCtr="0" forceAA="0" compatLnSpc="1">
            <a:prstTxWarp prst="textNoShape">
              <a:avLst/>
            </a:prstTxWarp>
            <a:noAutofit/>
          </a:bodyPr>
          <a:lstStyle/>
          <a:p>
            <a:pPr>
              <a:lnSpc>
                <a:spcPct val="90000"/>
              </a:lnSpc>
              <a:spcBef>
                <a:spcPts val="441"/>
              </a:spcBef>
            </a:pPr>
            <a:r>
              <a:rPr lang="en-US" sz="2059" b="1" dirty="0">
                <a:solidFill>
                  <a:prstClr val="white"/>
                </a:solidFill>
                <a:latin typeface="Segoe UI Light"/>
              </a:rPr>
              <a:t>APIs</a:t>
            </a:r>
          </a:p>
          <a:p>
            <a:pPr marL="336145" indent="-336145">
              <a:lnSpc>
                <a:spcPct val="90000"/>
              </a:lnSpc>
              <a:spcBef>
                <a:spcPts val="441"/>
              </a:spcBef>
              <a:buFont typeface="Arial" panose="020B0604020202020204" pitchFamily="34" charset="0"/>
              <a:buChar char="•"/>
            </a:pPr>
            <a:r>
              <a:rPr lang="en-US" sz="2059" dirty="0">
                <a:solidFill>
                  <a:prstClr val="white"/>
                </a:solidFill>
                <a:latin typeface="Segoe UI Light"/>
              </a:rPr>
              <a:t>iOS API (</a:t>
            </a:r>
            <a:r>
              <a:rPr lang="en-US" sz="2059" dirty="0" err="1">
                <a:solidFill>
                  <a:prstClr val="white"/>
                </a:solidFill>
                <a:latin typeface="Segoe UI Light"/>
              </a:rPr>
              <a:t>reducida</a:t>
            </a:r>
            <a:r>
              <a:rPr lang="en-US" sz="2059" dirty="0">
                <a:solidFill>
                  <a:prstClr val="white"/>
                </a:solidFill>
                <a:latin typeface="Segoe UI Light"/>
              </a:rPr>
              <a:t>)</a:t>
            </a:r>
          </a:p>
        </p:txBody>
      </p:sp>
      <p:sp>
        <p:nvSpPr>
          <p:cNvPr id="9" name="Rectangle 8"/>
          <p:cNvSpPr/>
          <p:nvPr/>
        </p:nvSpPr>
        <p:spPr>
          <a:xfrm>
            <a:off x="650141" y="3877080"/>
            <a:ext cx="7862877" cy="1142942"/>
          </a:xfrm>
          <a:prstGeom prst="rect">
            <a:avLst/>
          </a:prstGeom>
          <a:solidFill>
            <a:srgbClr val="004E8C"/>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1695" tIns="80678" rIns="100848" bIns="80678" numCol="1" spcCol="0" rtlCol="0" fromWordArt="0" anchor="ctr" anchorCtr="0" forceAA="0" compatLnSpc="1">
            <a:prstTxWarp prst="textNoShape">
              <a:avLst/>
            </a:prstTxWarp>
            <a:noAutofit/>
          </a:bodyPr>
          <a:lstStyle/>
          <a:p>
            <a:pPr>
              <a:lnSpc>
                <a:spcPct val="90000"/>
              </a:lnSpc>
              <a:spcBef>
                <a:spcPts val="441"/>
              </a:spcBef>
            </a:pPr>
            <a:r>
              <a:rPr lang="en-US" sz="2059" b="1" dirty="0" err="1">
                <a:solidFill>
                  <a:prstClr val="white"/>
                </a:solidFill>
                <a:latin typeface="Segoe UI Light"/>
              </a:rPr>
              <a:t>Herramientas</a:t>
            </a:r>
            <a:endParaRPr lang="en-US" sz="2059" b="1" dirty="0">
              <a:solidFill>
                <a:prstClr val="white"/>
              </a:solidFill>
              <a:latin typeface="Segoe UI Light"/>
            </a:endParaRPr>
          </a:p>
          <a:p>
            <a:pPr marL="336145" indent="-336145">
              <a:lnSpc>
                <a:spcPct val="90000"/>
              </a:lnSpc>
              <a:spcBef>
                <a:spcPts val="441"/>
              </a:spcBef>
              <a:buFont typeface="Arial" panose="020B0604020202020204" pitchFamily="34" charset="0"/>
              <a:buChar char="•"/>
            </a:pPr>
            <a:r>
              <a:rPr lang="en-US" sz="2059" dirty="0">
                <a:solidFill>
                  <a:prstClr val="white"/>
                </a:solidFill>
                <a:latin typeface="Segoe UI Light"/>
              </a:rPr>
              <a:t>Editor / Workflow</a:t>
            </a:r>
          </a:p>
          <a:p>
            <a:pPr marL="336145" indent="-336145">
              <a:lnSpc>
                <a:spcPct val="90000"/>
              </a:lnSpc>
              <a:spcBef>
                <a:spcPts val="441"/>
              </a:spcBef>
              <a:buFont typeface="Arial" panose="020B0604020202020204" pitchFamily="34" charset="0"/>
              <a:buChar char="•"/>
            </a:pPr>
            <a:r>
              <a:rPr lang="en-US" sz="2059" dirty="0" err="1">
                <a:solidFill>
                  <a:prstClr val="white"/>
                </a:solidFill>
                <a:latin typeface="Segoe UI Light"/>
              </a:rPr>
              <a:t>Importador</a:t>
            </a:r>
            <a:r>
              <a:rPr lang="en-US" sz="2059" dirty="0">
                <a:solidFill>
                  <a:prstClr val="white"/>
                </a:solidFill>
                <a:latin typeface="Segoe UI Light"/>
              </a:rPr>
              <a:t> de </a:t>
            </a:r>
            <a:r>
              <a:rPr lang="en-US" sz="2059" dirty="0" err="1">
                <a:solidFill>
                  <a:prstClr val="white"/>
                </a:solidFill>
                <a:latin typeface="Segoe UI Light"/>
              </a:rPr>
              <a:t>proyectos</a:t>
            </a:r>
            <a:endParaRPr lang="en-US" sz="2059" dirty="0">
              <a:solidFill>
                <a:prstClr val="white"/>
              </a:solidFill>
              <a:latin typeface="Segoe UI Light"/>
            </a:endParaRPr>
          </a:p>
        </p:txBody>
      </p:sp>
      <p:sp>
        <p:nvSpPr>
          <p:cNvPr id="11" name="Title 2"/>
          <p:cNvSpPr txBox="1">
            <a:spLocks/>
          </p:cNvSpPr>
          <p:nvPr/>
        </p:nvSpPr>
        <p:spPr>
          <a:xfrm>
            <a:off x="200192" y="154116"/>
            <a:ext cx="8741880"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2"/>
                </a:solidFill>
              </a:rPr>
              <a:t>¿</a:t>
            </a:r>
            <a:r>
              <a:rPr lang="en-US" sz="3529" dirty="0" err="1">
                <a:solidFill>
                  <a:schemeClr val="tx2"/>
                </a:solidFill>
              </a:rPr>
              <a:t>Qué</a:t>
            </a:r>
            <a:r>
              <a:rPr lang="en-US" sz="3529" dirty="0">
                <a:solidFill>
                  <a:schemeClr val="tx2"/>
                </a:solidFill>
              </a:rPr>
              <a:t> </a:t>
            </a:r>
            <a:r>
              <a:rPr lang="en-US" sz="3529" dirty="0" err="1">
                <a:solidFill>
                  <a:schemeClr val="tx2"/>
                </a:solidFill>
              </a:rPr>
              <a:t>es</a:t>
            </a:r>
            <a:r>
              <a:rPr lang="en-US" sz="3529" dirty="0">
                <a:solidFill>
                  <a:schemeClr val="tx2"/>
                </a:solidFill>
              </a:rPr>
              <a:t> Project </a:t>
            </a:r>
            <a:r>
              <a:rPr lang="en-US" sz="3529" dirty="0" err="1">
                <a:solidFill>
                  <a:schemeClr val="tx2"/>
                </a:solidFill>
              </a:rPr>
              <a:t>Islandwood</a:t>
            </a:r>
            <a:r>
              <a:rPr lang="en-US" sz="3529" dirty="0">
                <a:solidFill>
                  <a:schemeClr val="tx2"/>
                </a:solidFill>
              </a:rPr>
              <a:t>?</a:t>
            </a:r>
          </a:p>
        </p:txBody>
      </p:sp>
    </p:spTree>
    <p:extLst>
      <p:ext uri="{BB962C8B-B14F-4D97-AF65-F5344CB8AC3E}">
        <p14:creationId xmlns:p14="http://schemas.microsoft.com/office/powerpoint/2010/main" val="83235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1"/>
                                        </p:tgtEl>
                                      </p:cBhvr>
                                    </p:animEffect>
                                    <p:anim calcmode="lin" valueType="num">
                                      <p:cBhvr>
                                        <p:cTn id="7" dur="1000"/>
                                        <p:tgtEl>
                                          <p:spTgt spid="11"/>
                                        </p:tgtEl>
                                        <p:attrNameLst>
                                          <p:attrName>ppt_x</p:attrName>
                                        </p:attrNameLst>
                                      </p:cBhvr>
                                      <p:tavLst>
                                        <p:tav tm="0">
                                          <p:val>
                                            <p:strVal val="ppt_x"/>
                                          </p:val>
                                        </p:tav>
                                        <p:tav tm="100000">
                                          <p:val>
                                            <p:strVal val="ppt_x"/>
                                          </p:val>
                                        </p:tav>
                                      </p:tavLst>
                                    </p:anim>
                                    <p:anim calcmode="lin" valueType="num">
                                      <p:cBhvr>
                                        <p:cTn id="8" dur="1000"/>
                                        <p:tgtEl>
                                          <p:spTgt spid="11"/>
                                        </p:tgtEl>
                                        <p:attrNameLst>
                                          <p:attrName>ppt_y</p:attrName>
                                        </p:attrNameLst>
                                      </p:cBhvr>
                                      <p:tavLst>
                                        <p:tav tm="0">
                                          <p:val>
                                            <p:strVal val="ppt_y"/>
                                          </p:val>
                                        </p:tav>
                                        <p:tav tm="100000">
                                          <p:val>
                                            <p:strVal val="ppt_y+.1"/>
                                          </p:val>
                                        </p:tav>
                                      </p:tavLst>
                                    </p:anim>
                                    <p:set>
                                      <p:cBhvr>
                                        <p:cTn id="9" dur="1" fill="hold">
                                          <p:stCondLst>
                                            <p:cond delay="999"/>
                                          </p:stCondLst>
                                        </p:cTn>
                                        <p:tgtEl>
                                          <p:spTgt spid="11"/>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bg/>
                                          </p:spTgt>
                                        </p:tgtEl>
                                        <p:attrNameLst>
                                          <p:attrName>style.visibility</p:attrName>
                                        </p:attrNameLst>
                                      </p:cBhvr>
                                      <p:to>
                                        <p:strVal val="visible"/>
                                      </p:to>
                                    </p:set>
                                    <p:animEffect transition="in" filter="fade">
                                      <p:cBhvr>
                                        <p:cTn id="24" dur="500"/>
                                        <p:tgtEl>
                                          <p:spTgt spid="8">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500"/>
                                        <p:tgtEl>
                                          <p:spTgt spid="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build="p" animBg="1"/>
      <p:bldP spid="9" grpId="0" animBg="1"/>
      <p:bldP spid="11" grpId="0"/>
    </p:bldLst>
  </p:timing>
</p:sld>
</file>

<file path=ppt/theme/theme1.xml><?xml version="1.0" encoding="utf-8"?>
<a:theme xmlns:a="http://schemas.openxmlformats.org/drawingml/2006/main" name="Light Orange Theme">
  <a:themeElements>
    <a:clrScheme name="Personalizado 1">
      <a:dk1>
        <a:sysClr val="windowText" lastClr="000000"/>
      </a:dk1>
      <a:lt1>
        <a:srgbClr val="3F3F3F"/>
      </a:lt1>
      <a:dk2>
        <a:srgbClr val="17406D"/>
      </a:dk2>
      <a:lt2>
        <a:srgbClr val="DBEFF9"/>
      </a:lt2>
      <a:accent1>
        <a:srgbClr val="0F6FC6"/>
      </a:accent1>
      <a:accent2>
        <a:srgbClr val="009DD9"/>
      </a:accent2>
      <a:accent3>
        <a:srgbClr val="0075A2"/>
      </a:accent3>
      <a:accent4>
        <a:srgbClr val="0B5394"/>
      </a:accent4>
      <a:accent5>
        <a:srgbClr val="7CCA62"/>
      </a:accent5>
      <a:accent6>
        <a:srgbClr val="A5C249"/>
      </a:accent6>
      <a:hlink>
        <a:srgbClr val="F49100"/>
      </a:hlink>
      <a:folHlink>
        <a:srgbClr val="85DFD0"/>
      </a:folHlink>
    </a:clrScheme>
    <a:fontScheme name="Seven Elements">
      <a:majorFont>
        <a:latin typeface="Aller Light"/>
        <a:ea typeface=""/>
        <a:cs typeface=""/>
      </a:majorFont>
      <a:minorFont>
        <a:latin typeface="Aller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Personalizado 1">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002060"/>
      </a:hlink>
      <a:folHlink>
        <a:srgbClr val="7030A0"/>
      </a:folHlink>
    </a:clrScheme>
    <a:fontScheme name="Personalizado 1">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8994</TotalTime>
  <Words>1838</Words>
  <Application>Microsoft Office PowerPoint</Application>
  <PresentationFormat>On-screen Show (16:9)</PresentationFormat>
  <Paragraphs>387</Paragraphs>
  <Slides>38</Slides>
  <Notes>32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38</vt:i4>
      </vt:variant>
    </vt:vector>
  </HeadingPairs>
  <TitlesOfParts>
    <vt:vector size="53" baseType="lpstr">
      <vt:lpstr>Aller</vt:lpstr>
      <vt:lpstr>Aller Light</vt:lpstr>
      <vt:lpstr>Arial</vt:lpstr>
      <vt:lpstr>Calibri</vt:lpstr>
      <vt:lpstr>ＭＳ Ｐゴシック</vt:lpstr>
      <vt:lpstr>Segoe Print</vt:lpstr>
      <vt:lpstr>Segoe Pro Semibold</vt:lpstr>
      <vt:lpstr>Segoe UI</vt:lpstr>
      <vt:lpstr>Segoe UI Light</vt:lpstr>
      <vt:lpstr>Segoe UI Semibold</vt:lpstr>
      <vt:lpstr>Segoe WP Light</vt:lpstr>
      <vt:lpstr>Times New Roman</vt:lpstr>
      <vt:lpstr>Wingdings</vt:lpstr>
      <vt:lpstr>Light Orange Theme</vt:lpstr>
      <vt:lpstr>Tema de Office</vt:lpstr>
      <vt:lpstr>PowerPoint Presentation</vt:lpstr>
      <vt:lpstr>PowerPoint Presentation</vt:lpstr>
      <vt:lpstr>PowerPoint Presentation</vt:lpstr>
      <vt:lpstr>El viaje hacia un Windows único…</vt:lpstr>
      <vt:lpstr>En multiples dispositivos…</vt:lpstr>
      <vt:lpstr>PowerPoint Presentation</vt:lpstr>
      <vt:lpstr>PowerPoint Presentation</vt:lpstr>
      <vt:lpstr>PowerPoint Presentation</vt:lpstr>
      <vt:lpstr>Escribe Apps Universales Windows en Objective-C</vt:lpstr>
      <vt:lpstr>Herramientas</vt:lpstr>
      <vt:lpstr>Herramientas</vt:lpstr>
      <vt:lpstr>Compatibilidad con la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Hosted Web Apps</vt:lpstr>
      <vt:lpstr>PowerPoint Presentation</vt:lpstr>
      <vt:lpstr>PowerPoint Presentation</vt:lpstr>
      <vt:lpstr>Conversión</vt:lpstr>
      <vt:lpstr>Namespace merging</vt:lpstr>
      <vt:lpstr>Namespace write redirection</vt:lpstr>
      <vt:lpstr>Full trust activations</vt:lpstr>
      <vt:lpstr>Activación &amp; Comunicación</vt:lpstr>
      <vt:lpstr>PowerPoint Presentation</vt:lpstr>
      <vt:lpstr>Mobilize.Net’s Silverlight bridge</vt:lpstr>
      <vt:lpstr>PowerPoint Presentation</vt:lpstr>
      <vt:lpstr>Preguntas y respuestas.</vt:lpstr>
      <vt:lpstr>Contacto</vt:lpstr>
      <vt:lpstr>WPSUG: Universal Windows Platform Bridges.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Javier Suárez Ruiz</cp:lastModifiedBy>
  <cp:revision>520</cp:revision>
  <dcterms:created xsi:type="dcterms:W3CDTF">2012-03-13T13:53:28Z</dcterms:created>
  <dcterms:modified xsi:type="dcterms:W3CDTF">2015-10-15T18:56:02Z</dcterms:modified>
</cp:coreProperties>
</file>